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1.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2.xml" ContentType="application/inkml+xml"/>
  <Override PartName="/ppt/ink/ink3.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notesSlides/notesSlide15.xml" ContentType="application/vnd.openxmlformats-officedocument.presentationml.notesSlide+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117"/>
  </p:notesMasterIdLst>
  <p:sldIdLst>
    <p:sldId id="260" r:id="rId5"/>
    <p:sldId id="472" r:id="rId6"/>
    <p:sldId id="257" r:id="rId7"/>
    <p:sldId id="363" r:id="rId8"/>
    <p:sldId id="386" r:id="rId9"/>
    <p:sldId id="473" r:id="rId10"/>
    <p:sldId id="474" r:id="rId11"/>
    <p:sldId id="475" r:id="rId12"/>
    <p:sldId id="476" r:id="rId13"/>
    <p:sldId id="477" r:id="rId14"/>
    <p:sldId id="373" r:id="rId15"/>
    <p:sldId id="508" r:id="rId16"/>
    <p:sldId id="509" r:id="rId17"/>
    <p:sldId id="510" r:id="rId18"/>
    <p:sldId id="393" r:id="rId19"/>
    <p:sldId id="375" r:id="rId20"/>
    <p:sldId id="413" r:id="rId21"/>
    <p:sldId id="414" r:id="rId22"/>
    <p:sldId id="380" r:id="rId23"/>
    <p:sldId id="511" r:id="rId24"/>
    <p:sldId id="512" r:id="rId25"/>
    <p:sldId id="513" r:id="rId26"/>
    <p:sldId id="514" r:id="rId27"/>
    <p:sldId id="515" r:id="rId28"/>
    <p:sldId id="516" r:id="rId29"/>
    <p:sldId id="517" r:id="rId30"/>
    <p:sldId id="379" r:id="rId31"/>
    <p:sldId id="518" r:id="rId32"/>
    <p:sldId id="456" r:id="rId33"/>
    <p:sldId id="519" r:id="rId34"/>
    <p:sldId id="457" r:id="rId35"/>
    <p:sldId id="520" r:id="rId36"/>
    <p:sldId id="521" r:id="rId37"/>
    <p:sldId id="522" r:id="rId38"/>
    <p:sldId id="381" r:id="rId39"/>
    <p:sldId id="523" r:id="rId40"/>
    <p:sldId id="524" r:id="rId41"/>
    <p:sldId id="525" r:id="rId42"/>
    <p:sldId id="526" r:id="rId43"/>
    <p:sldId id="478" r:id="rId44"/>
    <p:sldId id="479" r:id="rId45"/>
    <p:sldId id="417" r:id="rId46"/>
    <p:sldId id="357" r:id="rId47"/>
    <p:sldId id="323" r:id="rId48"/>
    <p:sldId id="324" r:id="rId49"/>
    <p:sldId id="458" r:id="rId50"/>
    <p:sldId id="480" r:id="rId51"/>
    <p:sldId id="481" r:id="rId52"/>
    <p:sldId id="354" r:id="rId53"/>
    <p:sldId id="527" r:id="rId54"/>
    <p:sldId id="429" r:id="rId55"/>
    <p:sldId id="482" r:id="rId56"/>
    <p:sldId id="483" r:id="rId57"/>
    <p:sldId id="507" r:id="rId58"/>
    <p:sldId id="431" r:id="rId59"/>
    <p:sldId id="259" r:id="rId60"/>
    <p:sldId id="437" r:id="rId61"/>
    <p:sldId id="439" r:id="rId62"/>
    <p:sldId id="440" r:id="rId63"/>
    <p:sldId id="442" r:id="rId64"/>
    <p:sldId id="335" r:id="rId65"/>
    <p:sldId id="470" r:id="rId66"/>
    <p:sldId id="258" r:id="rId67"/>
    <p:sldId id="447" r:id="rId68"/>
    <p:sldId id="448" r:id="rId69"/>
    <p:sldId id="446" r:id="rId70"/>
    <p:sldId id="449" r:id="rId71"/>
    <p:sldId id="444" r:id="rId72"/>
    <p:sldId id="344" r:id="rId73"/>
    <p:sldId id="450" r:id="rId74"/>
    <p:sldId id="451" r:id="rId75"/>
    <p:sldId id="452" r:id="rId76"/>
    <p:sldId id="453" r:id="rId77"/>
    <p:sldId id="455" r:id="rId78"/>
    <p:sldId id="454" r:id="rId79"/>
    <p:sldId id="462" r:id="rId80"/>
    <p:sldId id="463" r:id="rId81"/>
    <p:sldId id="464" r:id="rId82"/>
    <p:sldId id="466" r:id="rId83"/>
    <p:sldId id="467" r:id="rId84"/>
    <p:sldId id="468" r:id="rId85"/>
    <p:sldId id="528" r:id="rId86"/>
    <p:sldId id="459" r:id="rId87"/>
    <p:sldId id="460" r:id="rId88"/>
    <p:sldId id="461" r:id="rId89"/>
    <p:sldId id="471" r:id="rId90"/>
    <p:sldId id="530" r:id="rId91"/>
    <p:sldId id="531" r:id="rId92"/>
    <p:sldId id="529" r:id="rId93"/>
    <p:sldId id="484" r:id="rId94"/>
    <p:sldId id="485" r:id="rId95"/>
    <p:sldId id="486" r:id="rId96"/>
    <p:sldId id="487" r:id="rId97"/>
    <p:sldId id="488" r:id="rId98"/>
    <p:sldId id="489" r:id="rId99"/>
    <p:sldId id="491" r:id="rId100"/>
    <p:sldId id="490" r:id="rId101"/>
    <p:sldId id="493" r:id="rId102"/>
    <p:sldId id="494" r:id="rId103"/>
    <p:sldId id="495" r:id="rId104"/>
    <p:sldId id="501" r:id="rId105"/>
    <p:sldId id="502" r:id="rId106"/>
    <p:sldId id="503" r:id="rId107"/>
    <p:sldId id="504" r:id="rId108"/>
    <p:sldId id="505" r:id="rId109"/>
    <p:sldId id="506" r:id="rId110"/>
    <p:sldId id="496" r:id="rId111"/>
    <p:sldId id="497" r:id="rId112"/>
    <p:sldId id="498" r:id="rId113"/>
    <p:sldId id="499" r:id="rId114"/>
    <p:sldId id="500" r:id="rId115"/>
    <p:sldId id="261" r:id="rId116"/>
  </p:sldIdLst>
  <p:sldSz cx="9144000" cy="6858000" type="screen4x3"/>
  <p:notesSz cx="6805613" cy="9939338"/>
  <p:custDataLst>
    <p:tags r:id="rId1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1053"/>
    <a:srgbClr val="F2120C"/>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32" autoAdjust="0"/>
    <p:restoredTop sz="94762"/>
  </p:normalViewPr>
  <p:slideViewPr>
    <p:cSldViewPr snapToGrid="0">
      <p:cViewPr varScale="1">
        <p:scale>
          <a:sx n="70" d="100"/>
          <a:sy n="70" d="100"/>
        </p:scale>
        <p:origin x="1687" y="37"/>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notesMaster" Target="notesMasters/notesMaster1.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ags" Target="tags/tag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presProps" Target="presProp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theme" Target="theme/theme1.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35:50.027"/>
    </inkml:context>
    <inkml:brush xml:id="br0">
      <inkml:brushProperty name="width" value="0.05292" units="cm"/>
      <inkml:brushProperty name="height" value="0.05292" units="cm"/>
      <inkml:brushProperty name="color" value="#FF0000"/>
    </inkml:brush>
  </inkml:definitions>
  <inkml:trace contextRef="#ctx0" brushRef="#br0">12040 431 0,'-26'0'63,"-55"0"-63,-27 0 15,0 0-15,0 0 16,-26 0-16,26 0 15,54 0-15,-27 0 16,54 0-16,1 0 16,26 54 93,0 0-109,-27-27 16,27 0-16,0 0 15,0 0 1,0 27-16,0 0 16,0-27-16,0 80 15,0-53-15,0 27 16,0 0-16,0-27 15,0 0-15,0 0 16,0-27-16,0 27 16,0 0-16,0-27 15,0 0 1,0 27-16,0-27 16,0-1-1,0 1 48</inkml:trace>
  <inkml:trace contextRef="#ctx0" brushRef="#br0" timeOffset="975">11313 943 0,'-27'27'110,"27"0"-32,54 0-31,27 0-32,-54-27 1,0 0-16,27 0 16,0 0-16,-1 27 15,-26-27 63,0 0-62,27 0-16,-27 0 16,0 0-1,0 0-15,0 0 94</inkml:trace>
  <inkml:trace contextRef="#ctx0" brushRef="#br0" timeOffset="2397">12660 1186 0,'-27'0'16,"-27"0"-16,0 0 16,27 0-16,0 0 15,0 0-15,1 0 16,-1 0 15,0 0-15,0 0-1,0 0-15,0 0 16,0 0 0,0 0-1,0 0 1,0 27-16,-27-27 16,0 27-1,1 0-15,26 0 16,27 27-16,-27-54 15,0 27-15,27 0 16,0 0-16,0 0 16,0 0-16,0 0 15,0 0 1,27 26 0,27-26-1,-28 0 1,1 0-16,0-27 15,0 0-15,0 0 16,27 0 0,-27 0-16,27 0 15,0 0-15,27 0 16,-55-27-16,28 27 16,0-27-16,-27 0 15,-27 0-15,27 1 16,0-1-16,0-27 15,0 27-15,-27 0 16,27-27-16,-27 27 16,0 0-1,0 0 1,0 0 0,0 54 140,0 27-156,0-27 15,-27 54-15,27-27 16,0-27 0,0 0-16,0-1 15,0 1-15,0 27 16,0-27 0,0 0-16,27 0 15,0 0-15,0 0 16,0 0-1,0-27 1,0 0-16,26 0 31,1 0-31,-27 0 0,0 0 16,0 0-16,0 0 16,0 0-1,0 0 1,0 0 31</inkml:trace>
  <inkml:trace contextRef="#ctx0" brushRef="#br0" timeOffset="3280">13387 970 0,'-27'0'16,"0"0"0,27 27-1,0 0-15,-27 27 16,27-27-16,0 0 15,0 27-15,0 0 16,0-27-16,0 54 16,-27 27-16,27-81 15,-26 27-15,26-28 16,0 28-16,0 0 16,-27 27-1,27-54 1,0 0-1,0-54 79,0-27-94,0 0 16,0 0-16,0 0 15,0 1 1,0 26-16,0-27 16,0-27-16,27 27 15,-1 27-15,1 0 16,0 0-16,-27 0 16,54 27-16,-27-27 15,-27 0-15,54 0 16,0 0-1</inkml:trace>
  <inkml:trace contextRef="#ctx0" brushRef="#br0" timeOffset="4216">14626 1105 0,'-27'0'0,"-27"0"15,28 0-15,-55 0 16,27 0-16,27 0 16,-27 0-1,-27 27 1,27 0 0,54 0-16,-27-27 15,-26 27-15,-1-27 16,0 27-1,0 0 32,54 0-31,0 27 0,27-54-16,0 27 15,-27 0-15,54 0 16,-27-27-16,0 27 15,26 0-15,-26-27 16,27 27-16,0 0 16,-27-27-16,27 26 15,-54 1 1,27 0-16,0 0 16,-27 0-1,0 0 1,0 27 15,-54-54-15,27 27-16,0 0 15,-54 0-15,27 0 16,27-27-16,-26 0 16,-55 27-16,81-27 15,0 0-15,0 0 16,0 0-1,0 0 1,0 0 15,0 0 47</inkml:trace>
  <inkml:trace contextRef="#ctx0" brushRef="#br0" timeOffset="5561.99">15569 242 0,'-27'0'16,"27"54"-16,-27 0 15,0 27-15,0-27 16,0 0-16,0 27 15,0 0-15,0 0 16,1 0-16,-28-1 16,27 1-16,0-27 15,-27 27-15,27 0 16,-27 0-16,27-27 16,27 0-16,-27-27 15,0 27-15,0-27 16,0-1-16,27 1 15,-26-27-15,-1 27 16,0 27 0,54-81 140,0 0-156,26-27 16,28 28-16,0-55 15,0 27-15,0 0 16,-1-27-16,-26 0 15,0 27-15,27-27 16,-27 27-16,-27 0 16,27 27-16,0 0 15,-1 1-15,-26 26 16,0-27 0,0 27-1,0 0 1,0 0 31,-27 53-16,0 1-31,0 0 16,0 0-16,0-27 15,0 54 1,0-54-16,-27 27 15,0 0-15,27 0 16,-27 27-16,0-27 16,0-27-16,0 26 15,1 1-15,-1-27 16,27 0 0,0 0 77,27-27-77,-1-27 0,1 0-1</inkml:trace>
  <inkml:trace contextRef="#ctx0" brushRef="#br0" timeOffset="6183">16727 674 0,'0'27'47,"0"0"-47,0 27 15,0 27 1,0-55-16,0 55 16,-27 0-16,0 0 15,0 0-15,0 0 16,1-54-16,-1 27 16,0 0-16,27-27 15,-27 0 1,27 0-1,-27 26 17</inkml:trace>
  <inkml:trace contextRef="#ctx0" brushRef="#br0" timeOffset="6654.99">16808 216 0</inkml:trace>
  <inkml:trace contextRef="#ctx0" brushRef="#br0" timeOffset="8551">17751 970 0,'-27'0'15,"-54"-27"-15,27 27 16,0 0-16,27 0 16,-27 0-16,1 0 15,-1 0 1,0 27-16,27 0 16,-27 0-1,0 0-15,54 0 16,-54-27-16,27 27 15,27 0-15,-27 0 16,0-27-16,27 27 16,-26 27-1,26-27 1,0 0 0,0 0-16,0 0 15,0 27 1,26-27-1,1-27 1,0 0 0,0 0-1,27 0-15,-27 0 16,27 0-16,-27 0 16,0 0-16,54 0 15,-1 0 1,-53 0-16,27-27 15,0 0-15,-27 0 16,27 0 0,0 0-16,-27 27 15,-27-27-15,27 0 16,0 0-16,26 0 16,-26-54-16,0 0 15,0 0-15,0 1 16,0-28-16,54 0 15,-54 27-15,0 0 16,27 0 0,-27 0-16,0 54 15,0-27-15,-1 1 16,1 26-16,-27 0 62,27-27-30,-54 81 61,0-27-77,27 27-16,0 27 16,-26-1-16,-1-26 15,0 54-15,0-27 16,0 27-16,0-27 16,0 0-16,27-27 15,-27 54-15,0-27 16,27 0-1,-27 26 1,27 1 0,0-54-16,0 0 15,-27 27-15,27-27 16,0 0 0,0 0-1,0 0-15,-27 0 16,27 0-1,0 27-15,-27-27 16,27 0-16,0 0 16,0 0-16,0 0 15,0 0 1,0 27-16,54-54 16,-27 27 15,0-1-16,0-26 1,0 27 0,0-27-1,0 0 1,0 0 0,0 0-16,0 0 15,0 0 1,-1 0 46</inkml:trace>
  <inkml:trace contextRef="#ctx0" brushRef="#br0" timeOffset="10951">10451 5338 0,'27'-27'0,"27"0"15,27 0-15,-54 27 16,81 0-16,-28 0 16,1 0-16,-27 0 15,-27 0-15,54 0 16,0 0-16,26-27 16,1 0-16,0 27 15,53-27-15,1 27 16,27 0-16,-1 0 15,-53 0-15,26 0 16,-26 0-16,-54 0 16,27 27-16,-28 0 15,-53-27-15,0 0 16,27 27-16,-27-27 16,0 0-1,0 27-15,0-27 16,27 0-16,0 27 15,0-27 1,-1 0 0,1 27-16,-27 0 15,27 0-15,0 0 16,0 27-16,0-1 16,-27-26-1,0 0-15,0 0 16,-27 0-1,0 0-15,0 0 16,0 0-16,0 27 16,-27-27-16,0 27 15,0 0 1,27-27-16,0 0 16,-27 27-16,0 27 15,0-54 1,0 0-16,27-1 15,-27 28-15,0-27 16,27 27-16,-54 0 16,0-27-16,0 27 15,28-27-15,-28 0 16,27 0 0,0 0-16,0 27 15,0-27 1,-27 27-16,0-27 15,27 0-15,-27 0 16,1 0-16,-1 0 16,0-1-16,0-26 15,0 0 1,-54 27-16,1 0 16,26 0-1,54-27-15,-135 27 16,108-27-16,-53 0 15,-55 0-15,27 0 16,54 0-16,-26 0 16,-1 0-16,0-27 15,27 27-15,-26-27 16,53 0-16,-27 0 16,0 1-16,0-1 15,-26-27-15,26 27 16,27-27-16,0 27 15,0 0-15,0 0 16,1 27-16,26 0 16,-27-27-16,0-27 15,0 0 1,-27 27-16,27-27 16,0 0-16,28 27 15,-28 0-15,0-27 16,27 1-16,27 26 15,0 0-15,0-27 16,0-27-16,0-27 16,0 27-16,27-27 15,0 54-15,0-27 16,0 28-16,0-1 16,-27 27-16,26 27 15,1-27-15</inkml:trace>
  <inkml:trace contextRef="#ctx0" brushRef="#br0" timeOffset="12621.03">6492 18386 0,'0'-27'47,"-81"0"-32,-27 0 1,0-27-16,1 27 16,-28-27-16,27 27 15,1 0-15,-28-26 16,-27 26-16,1 0 16,26 0-16,-27 0 15,1 0-15,26 0 16,54 27-16,1 0 15,-1 0-15,54 0 16,-27 0-16,0 0 16,27 0-16,-54 0 15,54 0-15,-27 0 16,-26 0-16,-1 0 16,-27 27-16,54-27 15,-53 27 1,53 0-16,0-27 15,-27 27-15,54-27 16,-27 0-16,-27 27 16,27 0-1,-26-1 1,26 1 0,27-27 15,0 0-31,-27 27 31,0-27-15,-27 27-16,28-27 15,-1 27 1</inkml:trace>
  <inkml:trace contextRef="#ctx0" brushRef="#br0" timeOffset="13845">2317 18224 0,'81'0'32,"26"0"-17,1 0-15,0-27 16,-27 0-16,-54 27 15,53 0 1,-26 0-16,-27 0 16,0 0-1,0 0 1,0 0-16,27 0 16,27-27-16,-54 27 15,53-27-15,-53 27 16,54-27-16,-27 27 15,27 0-15,-27 0 16,27 0-16,26 0 16,1 0-16,27 0 15,80-26-15,-134 26 16,81-27-16,-82 0 16,-53 27-16,81-27 15,-81 27-15,27 0 16,-27-27-16,0 27 15,27 0-15,26-27 16,-53 27-16,54 0 16,27 0-16,0 0 15,-28 0-15,1 0 16,27 0-16,0 0 16,-27 0-16,26 0 15,1 0 1,0 0-16,-1 0 15,1 0-15,-27 0 16,0 0-16,0 0 16,-27 0-16,-28 0 15,1 0 1,0 0-16,27 0 31,0 27-15,0 0-16,-27 0 15,27 0-15,-27 0 16,0-1-16,26-26 16,1 27-16,-27 0 15,0 0-15,0 0 16,0-27-16,0 27 16,-27 0-16,27 0 15,0-27-15,0 27 16,-27 27-1,27-54-15,0 27 16,0 0 0,0 0 15,0-27 16</inkml:trace>
  <inkml:trace contextRef="#ctx0" brushRef="#br0" timeOffset="17279.99">14276 3073 0,'0'54'78,"0"0"-78,0 54 16,0-27-16,0 27 15,0-1-15,0 1 16,0 0-16,0 27 16,0 0-16,0-1 15,-27 82-15,0-108 16,0 0-16,27-27 15,-27 27-15,0-55 16,27 1-16,-27 54 16,1-27-16,-1-27 15,0 0-15,0-27 16,27 0 0</inkml:trace>
  <inkml:trace contextRef="#ctx0" brushRef="#br0" timeOffset="18379">14949 3612 0,'-26'54'62,"-1"0"-46,0 0-16,0-27 15,0 54-15,0-27 16,0 27-16,-27 0 16,0-27-16,0-1 15,27-26-15,-26 27 16,26-27-16,27 0 15,-27 0-15,0 0 16,27 0 15,-27 0 1,-27-27 14,27 0-30,0 0 0,54 81 140,54-27-156,0 27 16,-1-27-16,1 27 15,0-28-15,-27 1 16,0 0-16,-27-27 15,-27 27-15,27-27 16,0-27 125,-1 0-141</inkml:trace>
  <inkml:trace contextRef="#ctx0" brushRef="#br0" timeOffset="19413">15650 4637 0,'27'-27'16,"27"27"46,-27 0-46,-1 0-16,28 0 15,0 0-15,0 0 16,27 0-16,-54 0 16,54-27-16,-54 27 15,26-27-15,-26 0 16,0 0-16,-27 0 31,-27 0-15,0 0-1,27 0 1,-27 27 0,-26 0-1,26 0-15,-27-27 16,27 27-16,0 0 16,0 0-1,0 0-15,0 0 16,0 0-1,0 0 1,-27 0-16,27 27 16,1 0-16,-1 0 15,0-27 1,0 27-16,0 0 16,0 0-16,27 27 15,-27 0-15,0 0 16,27-27-16,-27 27 15,27-27-15,0 0 16,0 26-16,0 1 16,0-27-16,0 54 15,27-54-15,-27 27 16,54-27 0,-27-27-1,27 0 1,26 27-1,-53-27-15,0 0 16,27 0-16,0 0 16,0 0-1,-27 0-15,0 0 32,27 0-32,-27 0 15,26 0 1,-26 0-1,27 0 1,0-27 0,-27 0-1,0 0-15,27 0 16</inkml:trace>
  <inkml:trace contextRef="#ctx0" brushRef="#br0" timeOffset="20049">17293 4367 0,'-27'27'16,"27"0"78,0 0-79,0 0-15,-27 54 16,27 0-16,0-54 15,0 27-15,-27 27 16,27-28-16,-27 1 16,27-27-16,0 27 15,-27 27-15,27-27 16,-27 0 0,27-27-1,-27 27 1,27-27-1,-27-27 1</inkml:trace>
  <inkml:trace contextRef="#ctx0" brushRef="#br0" timeOffset="20404">17401 3882 0,'-27'0'63,"0"81"-32</inkml:trace>
  <inkml:trace contextRef="#ctx0" brushRef="#br0" timeOffset="21186">17535 4286 0,'27'54'16,"0"27"-1,0-54 1,0 27-16,0 27 15,0 0-15,0 0 16,-27 0-16,27-1 16,0-26-16,-27 0 15,27 54-15,-27-54 16,0-27-16,0 27 16,0 0-16,0-27 15,0 0 16,27 27-31,-1-54 79,28 0-79,-54-27 15,27-27-15,0 27 16,0-54-16,0 0 15,-27 27 1,27-54-16,0 27 16,0 27-16,0-26 15,0-1-15,0 0 16,0 27-16,-27 0 16,27 27-16,0-27 15,-27 27-15,0 0 16</inkml:trace>
  <inkml:trace contextRef="#ctx0" brushRef="#br0" timeOffset="22346">18936 4637 0,'-27'0'94,"0"0"-94,0 0 15,-54 0 1,54 0-16,0 27 15,-26 0-15,-1 0 16,0 0-16,27 0 16,0 0-16,0 0 15,0-1 1,0 1-16,27 0 31,0 0-15,0 0-16,0 27 15,0-27 1,0 27-16,0 0 16,27 0-16,27 0 15,-27-27-15,0 27 16,0-27-16,-27 0 16,27-27 15,27 0-31,-28 0 15,28 0 1,-27-27-16,-27 0 16,0 0-16,27-54 15,-27 27-15,0-27 16,0 27-16,0-27 16,27-27-16,-27 55 15,27-1 1,0 27-16,0 0 0,-27 54 156,0 27-140,0 26-16,0-26 15,0 0-15,27 27 16,0 0-16,0-27 16,27-27-16,-27 27 15,26 0-15,-26-27 16,0 0-16,0-27 15,0 0 1,0 0 0,27 27-1,0 0 17,-27-27-32,0 0 15,0 0 1,0 0-1,0 0 1</inkml:trace>
  <inkml:trace contextRef="#ctx0" brushRef="#br0" timeOffset="23346.03">19582 4556 0,'0'27'16,"0"0"-16,-27 54 16,27-27-16,0 27 15,0-28 1,0 28-16,0 0 16,0 0-16,0-54 15,0 27-15,0 0 16,0-27-16,0 54 15,0-27 1,0-27-16,0 0 16,0-81 77,0-27-77,27-27-16,0 54 16,0-27-16,0 0 15,0 0-15,-27 0 16,54 28-16,-27-1 16,0 54-16,0-27 15,-27 0-15,27 27 63,27 0-63,-27 0 15,53 0-15,1 0 16,27 0-16,0 0 16,-81 0-16,-1 27 15,1-27 1,0 27-16,0 0 15,-27 27 1,0-28-16,27 55 16,-27-27-1,0 27-15,0-54 16,0 54-16,0-27 16,0-27-16,0 27 15,0 0-15,0-27 16,27 27-1,0-27-15,0-27 16,-27 27 0,27-1 15,0 1-15,0-27 30,0-27-46,27 1 16</inkml:trace>
  <inkml:trace contextRef="#ctx0" brushRef="#br0" timeOffset="23762">21118 4583 0,'0'27'15,"0"0"-15,0 27 16,0 27-16,0-1 15,27-26-15,0 27 16,-27-27-16,26 54 16,-26-54-16,27 54 15,-27-27 1,27-27 0,0-54 77</inkml:trace>
  <inkml:trace contextRef="#ctx0" brushRef="#br0" timeOffset="24095">21198 4259 0</inkml:trace>
  <inkml:trace contextRef="#ctx0" brushRef="#br0" timeOffset="25413">22168 4691 0,'27'0'47,"-81"0"-32,-27 0 1,1 0-16,53 0 63,0 0-63,-27 0 15,27 0 32,0 27-47,0 0 16,0 0-16,27 0 15,-27 26 1,0 1-16,0 0 16,0 0-16,0 0 15,0 0-15,1 0 16,-1 27-1,27-54 1,0 0-16,0 0 16,27 0-16,-1 0 15,1-27-15,0 0 32,27 27-32,0-27 31,-27 0-31,0 0 15,27 0-15,-27 0 16,0 0 0,27 0-16,-27-27 15,-1-27-15,-26 0 16,27 0-16,0-27 16,0 54-16,-27-27 15,0 0-15,0 27 16,0-27-16,0 27 15,0 0 1,0 0 0,0 1-16,0 79 156,0-26-140,0 27-16,0 0 15,0-27-15,0 54 16,27 0-16,-27-54 15,27 27-15,-27-27 16,27 54-16,0-54 16,0 27-1,0-54 1,0 0 0,27 27 62,-27-27-47,0 0-31,26 0 16</inkml:trace>
  <inkml:trace contextRef="#ctx0" brushRef="#br0" timeOffset="26608">22788 4610 0,'-27'0'15,"27"27"-15,0 0 16,-27 0 0,27 0-16,-27 27 15,27 0-15,0 26 16,-27 28-16,27-54 16,0 0-16,0 27 15,0 0-15,0 0 16,0-54-16,0 27 15,0 0-15,0-28 16,0 1-16,0 0 16,0 0 62,0-81-47,0 27-31,0-26 16,0-1-16,0-27 15,0 27-15,27-54 16,-27 27-16,27-27 16,0 27-16,0 27 15,0 1-15,0 26 16,-1 0-1,1 0-15,27 27 16,-27 0-16,0 0 16,54 0-16,0 0 15,0 0-15,26 0 16,1 0-16,-27 27 16,-54-27-16,27 0 15,26 0-15,-26 27 47,-27 0-31,0 26-16,0-26 15,-27 27-15,27 0 16,0 0-16,0 0 16,-27 0-1,0 0 1,0-27-16,27 54 15,0 0-15,-27-54 16,27 27-16,-27-27 16,27 26-16,0 1 15,0 0 1,-27-27 0,0 0-16</inkml:trace>
</inkml:ink>
</file>

<file path=ppt/ink/ink10.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7:34.577"/>
    </inkml:context>
    <inkml:brush xml:id="br0">
      <inkml:brushProperty name="width" value="0.05292" units="cm"/>
      <inkml:brushProperty name="height" value="0.05292" units="cm"/>
      <inkml:brushProperty name="color" value="#FF0000"/>
    </inkml:brush>
  </inkml:definitions>
  <inkml:trace contextRef="#ctx0" brushRef="#br0">970 14180 0,'27'0'62,"27"-27"-46,-27 27-1,27 0 1,0-27 0,26 1-1,-26 26-15,-27 0 16,81-27-16,-54 27 16,0 0-16,-27 0 15,26 0-15,1 0 16,-27 0-16,27 0 15,0 0-15,0 0 16,0 0 0,-27 0-16,27 0 15,26 0-15,1 0 16,-54 0-16,54 0 16,0 0-16,-1 0 15,-53 0-15,27 0 16,0 0-16,-27 0 15,27 0-15,0 0 16,-27 0-16,27 0 16,0 0-16,-1 0 15,28 0-15,0 0 16,27-27-16,-54 27 16,-1 0-16,28 0 15,0 0-15,0 0 16,-27 0-1,0 0-15,0 0 16,-28 0-16,1 0 16,0 0-16,0 0 15,0 0 1,0 0 0,0 0-16,0 0 15,0 0 1,27 0-1,0 0 1,-27 0-16,0 0 16,-1 0-16,1 0 15,27-27 1,27 0 0,-54 27-1,0 0-15,0 0 16,27-27-16,-27 27 15,27-27 1,-27 27 0,26-27-1</inkml:trace>
  <inkml:trace contextRef="#ctx0" brushRef="#br0" timeOffset="4918.96">14276 14234 0,'54'0'63,"-27"0"-63,54 0 15,0 0-15,-1 0 16,28 0-16,-27 0 16,27 0-16,-28 0 15,1 0-15,0 0 16,-27 0-16,54 0 15,-28 0-15,1 0 16,54-27-16,-27 0 16,-28 0-16,1 27 15,27-27-15,0 1 16,-54 26-16,80-27 16,-26 0-16,0 0 15,0 0-15,-55 27 16,82-54-16,-54 54 15,-27 0-15,53-27 16,-80 27-16,54-27 16,-54 27-1</inkml:trace>
  <inkml:trace contextRef="#ctx0" brushRef="#br0" timeOffset="9657.98">6195 15016 0,'27'0'62,"0"0"-46,0 0-16,0 0 16,27 0-1,0 0-15,0 0 16,27 0-16,-1 0 15,1 0-15,-27 0 16,27 0-16,27 0 16,-1 0-16,1 0 15,0 0-15,27 0 16,-1 0-16,28 0 16,-27 0-16,-1 0 15,82-27-15,-109 0 16,-26 27-1,54-27-15,-27 0 16,-54 27-16,53-27 16,-80 27-16,54 0 15,0 0-15,27 0 16,-1 0-16,-53 0 16,108-54-16,-81 54 15,53-27-15,-80 27 16,0 0-16,27 0 15,0 0-15,-1 0 16,-26 0-16,27 0 16,-27 0-16,0 0 15,-27 0-15,54 0 16,-28 0-16,-26 0 16,27 0-16,27 0 15,0 0-15,-27 0 16,53 0-16,1 0 15,-27 0-15,0 0 16,27 0-16,-55 0 16,28 0-16,-27 0 15,-27 0-15,27 0 16,-27 0 0,0 0-16,27 0 15,0 0-15,-28 0 16,28 0-16,27 0 15,0 0-15,-27 0 16,54-27-16,-55 27 16,82-26-16,-81 26 15,27 0-15,-27 0 16,-27 0-16,26 0 16,1 0-16,-27 0 15,27 0-15,0 0 16,-27 0-16,54 0 15,-27 0-15,26 0 16,-53 0-16,27 0 16,0 0-16,0 0 15,27 0-15,-27 0 16,26 26-16,-26-26 16,27 27-1,-27-27 1,-27 0-16,0 0 15,0 0-15,27 0 16,27 0 0,-1 27-16,-53-27 15,81 27-15,-54 0 16,0-27-16,27 0 16,-1 27-16,1 0 15,-54-27 1,27 0-16,27 0 15,-27 0-15,0 0 16,26 0-16,1 0 16,0 0-16,-54 0 15,54 0-15,-1 0 16,1 0-16,0 0 16,0 0-16,0 0 15,26 0-15,-26 0 16,-27 0-16,-27 0 15,27 0-15,0 0 16,-27 0-16,54 0 16,-28 0-16,-26 0 15,54 0-15,-27 0 16,27 0-16,-27 0 16,0 0-16,26 0 15,-53 0-15,27 0 16,-27 0-1,0 0-15</inkml:trace>
  <inkml:trace contextRef="#ctx0" brushRef="#br0" timeOffset="18087.98">889 15960 0,'54'0'140,"27"0"-140,0 0 16,-54 0-16,27 0 16,-1 0-16,28 27 15,-27-27 1,27 0-16,-27 0 15,27 0-15,-1 0 16,1 0-16,27 0 16,0 0-16,-28 0 15,28 0-15,-27 0 16,0 0 0,0 0-16,-54 0 15,26 0-15,28 0 16,0 0-16,-54 0 15,54 0-15,-27 0 16,-27 0-16,0 0 16,-1 0-16,1 0 15,0 0 1,0 0 0,0 0-16,0 0 15,27 0-15,-27 0 16,27 0-16,0 0 15,-27 0-15,26 0 16,28 0-16,-27 0 16,0 0-16,27 0 15,-27 0-15,27 0 16,-55 0-16,55 0 16,0 0-16,0 0 15,0 0-15,-1 0 16,1 0-16,0 0 15,0 0-15,-27 0 16,27 0 0,-1 0-16,1 0 15,-27 0-15,27 0 16,-27 0-16,0 0 16,-27 0-16,-1 0 15</inkml:trace>
  <inkml:trace contextRef="#ctx0" brushRef="#br0" timeOffset="21711.98">13333 16229 0,'54'0'203,"0"0"-188,27 0-15,0 0 16,0 0-16,26 0 16,-26 0-16,27 27 15,-54-27-15,26 0 16,28 0-16,-27 0 15,0 0-15,27 0 16,-1 0-16,1 0 16,27 0-16,107 0 15,1 0-15,26 0 16,27 0 0,-26 0-16,-28 0 15,-53 0-15,-1 0 16,-53 0-16,26 0 15,-53 0-15,0 0 16,-27 0-16,-1 0 16,28 0-16,-27 0 15,0 0-15,-54 0 16,27 0-16,-1 0 16,-26 0-16,27 0 15,27 0-15,-27 0 16,54-27-16,-54 0 15,26 27-15,1 0 16,0 0-16,0 0 16,-27 0-16,0 0 15,-1 0-15,-26 0 16,0 0 0</inkml:trace>
  <inkml:trace contextRef="#ctx0" brushRef="#br0" timeOffset="24841.98">2856 17038 0,'26'0'0,"1"-27"16,0 27 0,0 0-16,0 0 15,0-27-15,0 27 47,27 0-31,-27 0-16,54 0 15,-1 0-15,28 0 16,0 0-16,0 0 16,-27 0-16,26 0 15,55 0-15,-27 0 16,-1 0-16,28 0 15,-27 0-15,53 0 16,54-27-16,-53 0 16,26-27-16,-80 27 15,27 0-15,-54 0 16,-55 27-16,55-27 16,-81 27-16,54-26 15,-54 26-15,27-27 16,-27 27-16,0 0 15,-1 0-15,28-27 16,-27 27 0,0 0-1,27 0 1,-27 0-16,27 0 16,0 0-1,-27 0-15,27 0 16,-27 0-16,-1 0 15,1 0 423,27 0-438,54 0 16,-27 0-16,27 0 15,26 0-15,109 27 16,-82-27-16,82 27 15,-136-27-15,28 0 16,0 0-16,53 0 16,1 0-16,-1 0 15,-26 0-15,-27 0 16,-28 0 0,1 0-16,0 0 15,-27 0-15,-27 0 16,-1 0-16,1 0 15,-27 0 1,27 0 437,27 0-437,0 0-16,27 26 15,-55-26-15,82 27 16,0 0-16,-28 0 16,28 0-16,-27 0 15,0 0-15,-28-27 16,55 27-16,-27 0 16,0-27-16,80 0 15,1 0-15,-1 0 16,1 0-1,-55 0-15,-26 0 16,0 0-16,54 0 16,-136 0-16,55-27 15,-54 27-15,0 0 16</inkml:trace>
  <inkml:trace contextRef="#ctx0" brushRef="#br0" timeOffset="28272">1186 18009 0,'0'27'78,"53"-27"-78,28 0 15,-27 0-15,54 0 16,26 0-16,28 0 16,-27 0-16,53 0 15,1 0-15,-28 0 16,-26 0-16,0 0 16,26 0-16,-26 0 15,-27 0-15,-27 0 16,-1 0-1,-53 0 1,0 0-16,0 0 47,27 0-31,27 0-1,-54 0-15,27 0 16,0 0-16,-27 0 15,0 0-15,-1 0 16,1 0-16</inkml:trace>
</inkml:ink>
</file>

<file path=ppt/ink/ink11.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8:25.633"/>
    </inkml:context>
    <inkml:brush xml:id="br0">
      <inkml:brushProperty name="width" value="0.05292" units="cm"/>
      <inkml:brushProperty name="height" value="0.05292" units="cm"/>
      <inkml:brushProperty name="color" value="#FF0000"/>
    </inkml:brush>
  </inkml:definitions>
  <inkml:trace contextRef="#ctx0" brushRef="#br0">15030 4583 0,'81'0'94,"-27"0"-94,27 0 15,26 0-15,1 0 16,27 0-16,27 0 15,-28 0-15,55 0 16,-1 0-16,-53 0 16,-27 0-16,-27 0 15,-28 0-15,-26 0 16,27 0-16,-27 0 16,0 0-16</inkml:trace>
  <inkml:trace contextRef="#ctx0" brushRef="#br0" timeOffset="2977.97">9589 5257 0,'54'0'62,"0"0"-46,27 27-1,0 0 1,-54 0 0,53 0-1,-26 0 1,-27-27-1,0 27-15,27 0 16,-27-27 0,0 0-1,0 0 1,0 0-16,54 0 16,-1 27-1,-53-27-15,27 27 16,0-27-1,54 26-15,-81-26 16,54 27-16,-28-27 16,1 0-16,0 0 15,27 0-15,0 0 16,0 0-16,26 0 16,-53 0-16,27 0 15,0 0-15,-27 0 16,-27 0-16,0 0 15,26 0-15,-26 0 16,0 0-16,27 0 16,-27 0-16,27 0 15,0 0-15,-27 0 16,54 0-16,-28 0 16,1 0-16,0 0 15,27 0-15,-27 0 16,0 0-16,0 0 15,26 0-15,-53 0 16,27 0-16,0 0 16,27 0-16,0-27 15,-27 1-15,-1 26 16,55-27 0,0 0-16,0 0 15,-1 0-15,1 0 16,0 0-16,-27-27 15,0 27-15,-1 0 16,-26 0-16,-27 27 16,0-27-16,0 0 15,0 0-15</inkml:trace>
  <inkml:trace contextRef="#ctx0" brushRef="#br0" timeOffset="10535.2">4714 7548 0,'27'0'15,"0"0"-15,0 0 16,0 0-16,0 0 16,0 0-1,27 27-15,-1-27 16,28 27-1,0 0 1,0-27 0,-27 27-16,-27 0 15,26 0-15,-26-27 16,27 27 0,-27-27-16,27 27 15,-27-27-15,0 0 16,54 27-16,-54-27 15,27 0-15,26 0 16,1 0-16,0 0 16,27 0-16,-27 0 15,-1 0-15,1 0 16,0 0-16,0 0 16,-27 0-16,0 0 15,-28 0-15,1 0 16,0 0-16,0 0 15,0 0-15,27 0 16,0 0-16,0 0 16,27 0-16,-1 0 15,1 0-15,27 0 16,0 0-16,-54 0 16,53 0-16,1 0 15,-27 0-15,0 0 16,-27 0-16,26 0 15,28 0-15,-27 0 16,27 0 0,-1 0-16,-26 0 15,0 0-15,0 0 16,0 0-16,26 0 16,1 0-16,-27 0 15,0 0-15,0 0 16,-1 0-16,1 0 15,0 0-15,-27 0 16,27 0-16,-1 0 16,1 0-16,-27 0 15,54 0-15,0-27 16,26 0-16,-26 0 16,-54 27-16,107-27 15,-107 27-15,27 0 16,0-27-16,-54 27 15,27-27-15,-27 27 16,27 0-16,26-27 16,1 0-1,-54 27-15,0 0 16,27-27-16,-27 27 16</inkml:trace>
  <inkml:trace contextRef="#ctx0" brushRef="#br0" timeOffset="52152.31">12067 9220 0,'27'0'109,"27"0"-93,-27 0 0,27 0-1,0 0-15,27 0 16,-1 0-16,28 0 16,0 0-16,27 0 15,-1 0-15,55 0 16,-1 0-16,1 0 15,53 0-15,-53 0 16,-1 0-16,1 0 16,0 0-16,-28 0 15,-53 0-15,0 0 16,-1 0-16,-53 0 16,27 0-16,-27 0 15,-27 0-15,27 0 16,27 0-16,-1 0 15,-26 0-15,54 0 16,0 0 0,53 27-16,-53 0 0,-54-27 15,54 0 1,-28 0-16,1 0 16,27 0-16,0 0 15,0 0-15,-28 0 16,28 0-16,0 0 15,0 0-15,-1 0 16,1 0-16,0 0 16,-27 0-16,-1 0 15,1 0-15,0 0 16,27 0-16,-27 0 16,-28 0-16,28 0 15,0 0-15,0 0 16,0 0-16,-54 0 15,26 0-15,1 0 16,-27 0-16,27 0 16,0 0-16,-27 0 15,0 0 1</inkml:trace>
</inkml:ink>
</file>

<file path=ppt/ink/ink1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51:27.951"/>
    </inkml:context>
    <inkml:brush xml:id="br0">
      <inkml:brushProperty name="width" value="0.05292" units="cm"/>
      <inkml:brushProperty name="height" value="0.05292" units="cm"/>
      <inkml:brushProperty name="color" value="#FF0000"/>
    </inkml:brush>
  </inkml:definitions>
  <inkml:trace contextRef="#ctx0" brushRef="#br0">11232 4125 0,'27'0'375,"0"0"-360,27 0-15,-27 0 63,27 0-48,0 27 48,-27 0-63,0-27 31,27 0-15,-1 26-16,-26-26 31,27 0-31,-27 0 16,0 0-16,0 0 15,54 27-15,0-27 16,-1 0-16,28 27 15,-27-27-15,54 0 16,-28 0-16,1 0 16,0 0-16,-54 0 15,27 0-15,-1 0 16,1 0-16,0 0 16,-27 0-16,54 0 15,-55 0-15,55-27 16,-54 27-16,0-27 15,-27 27-15,0 0 16,0 0-16,27 0 63,-54-26 890</inkml:trace>
  <inkml:trace contextRef="#ctx0" brushRef="#br0" timeOffset="3031.96">3825 2911 0,'27'0'78,"0"0"-63,27 27-15,-27-27 16,27 0-16,-27 0 16,27 0-16,-1 0 15,-26 0-15,54 0 16,0 0-16,0 0 16,-54 0-16,54 0 15,-28 0-15,28 0 16,-54 0-16,54 0 15,0 0-15,0 0 16,-55 0-16,55 0 16,27 0-16,0 0 15,-1 0-15,1 0 16,-27 0-16,27 0 16,0 0-16,-1 0 15,1 0-15,-27 0 16,0 0-1,-54 0-15,26 0 16,1 0-16,-27 0 16,54 0-16,-54 0 15,0 0-15,0 0 16,27 0-16,-27 0 16,53 0-16,1 0 15,0 0-15,-54 0 16,27 0-16,0 0 15,-27 0-15,27 0 16,-28 0-16,1 0 16,0 0-16,27 0 15,27 0-15,-27 0 16,27 0-16,26 27 16,-53-27-16,54 27 15,-81-27-15,27 27 16,-27-27-16,27 0 15,0 0-15,-1 0 16,-26 0-16,27 0 16,0 0-16,-27 0 15,0 0-15,27 0 16,-27 0 0,27 0-16,0 0 15,-1 0 1,1 0-16,-27 0 15,0 0-15,27 0 16,-27 0-16,54 0 16,0 0-16,-1 0 15,-26 0-15,27 0 16,0 0-16,0 0 16,-1 0-16,1 0 15,0 0-15,0 0 16,27 0-16,-28 0 15,-26 0-15,27 0 16,0 0-16,0 0 16,0 0-16,-28 0 15,55 0-15,0 0 16,-27 0-16,26 0 16,1 0-16,0 0 15,-27 0-15,-1 0 16,1 0-16,0 0 15,-54 0-15,27 0 16,0 0 0,-27 0-16,0 0 15</inkml:trace>
</inkml:ink>
</file>

<file path=ppt/ink/ink13.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53:15.817"/>
    </inkml:context>
    <inkml:brush xml:id="br0">
      <inkml:brushProperty name="width" value="0.05292" units="cm"/>
      <inkml:brushProperty name="height" value="0.05292" units="cm"/>
      <inkml:brushProperty name="color" value="#FF0000"/>
    </inkml:brush>
  </inkml:definitions>
  <inkml:trace contextRef="#ctx0" brushRef="#br0">3017 4691 0,'0'27'93,"27"-27"-77,81 27-16,-27-27 16,107 0-16,28 0 15,80 0-15,-81 0 16,82 0-16,-28 0 16,-27 0-16,55 0 15,-82 0-15,28 0 16,-1 0-1,0 0-15,-53 0 16,27 0-16,26 0 16,0 0-16,1 0 15,26 0-15,27 0 16,-80 0-16,80 0 16,-26 0-16,-28 0 15,0 0-15,-53 0 16,-54 0-16,26 0 15,-80 0-15,0 0 16,80 0-16,-53-27 16,-81 27-16,81 0 15,0 0-15,26 0 16,28 0-16,-54 0 16,26 0-16,1 0 15,-27 0-15,-1 0 16,-26 0-16,-27 0 15,27 0-15,0 0 16,0 0-16,-55 0 16,1 0-16,0 0 15,0 0-15</inkml:trace>
  <inkml:trace contextRef="#ctx0" brushRef="#br0" timeOffset="15395">3906 9247 0,'27'54'62,"54"-54"-46,53 54-16,28-27 15,27 0-15,-1 0 16,55 0-16,-55 26 16,28 1-16,-28-27 15,55 27-15,-82-54 16,108 27-16,-26 0 16,-1 27-16,55-27 15,-55 0-15,27 0 16,-80-27-16,107 0 15,-53 0-15,26 0 16,-27 0-16,28 0 16,53 0-16,-27 0 15,28 0-15,-55 0 16,27 0-16,-53 0 16,-1 54-16,-107-27 15,26 0-15,1 0 16,-108-27-1,27 0-15,-1 0 16,-26 0-16,-27 0 16</inkml:trace>
  <inkml:trace contextRef="#ctx0" brushRef="#br0" timeOffset="16250">13387 9597 0,'27'0'46,"81"0"-46,27 0 16,26 0 0,28 0-16,-1 0 15,55 0-15,26 0 16,27 0-16,-26 0 16,53 0-16,-27 0 15,-26 0-15,26-27 16,-54-27-16,-107 27 15,-54 27-15,26-26 16,-80 26-16,0 0 16</inkml:trace>
  <inkml:trace contextRef="#ctx0" brushRef="#br0" timeOffset="17171">18370 9139 0,'27'0'62,"0"0"-62,54 0 16,54 0-16,26 0 15,28 0-15,-1 0 16,109-27-16,-109 0 16,-53 27-16,53 0 15,-26 0-15,-54 0 16,-27 0-16,-1 0 16,-26 0-16,-27 0 15,27 0 1,-27 0-16,0-27 15,0 27-15,27 0 16,26-27 0,-53 27-1,0 0 1</inkml:trace>
  <inkml:trace contextRef="#ctx0" brushRef="#br0" timeOffset="40376.01">17589 9166 0,'0'27'110,"27"-27"-63,27 27-47,-27-27 62,0 0-46,0 0-16,0 0 15,27 0 1,-28 0 0,1 0-1,0 0 1,0 0-1,0 0 32</inkml:trace>
  <inkml:trace contextRef="#ctx0" brushRef="#br0" timeOffset="42234.02">4229 12131 0,'81'0'125,"0"0"-109,0 0-16,-27 0 15,53 0-15,55 0 16,26 27-16,-26 0 15,27 0-15,-82-27 16,28 0 0,54 0-16,-1 0 15,1 0-15,-1 0 16,55 0-16,-55 0 16,1 0-16,-1 0 15,55 54-15,-109-54 16,82 0-16,-28 0 15,1 0-15,-54 0 16,-1 0-16,28 0 16,-54 0-16,-1 0 15,-53 0-15,27 0 16,-27 0-16,-27 0 16,0 0-16,0 0 15</inkml:trace>
  <inkml:trace contextRef="#ctx0" brushRef="#br0" timeOffset="43246.02">14438 12185 0,'27'0'47,"53"0"-31,109 0-16,53 0 15,28 0-15,26 0 16,27 0-16,54 0 16,-53 0-16,-55 0 15,-27 0-15,-53 0 16,-54 0-16,26 0 15,-80 0-15,-27 0 16,0 0-16,-27 0 16,0 0-16</inkml:trace>
  <inkml:trace contextRef="#ctx0" brushRef="#br0" timeOffset="43898.02">19205 12158 0,'81'0'16,"27"0"-16,0 0 15,26 0-15,109 0 16,-55-53-16,28 26 16,26 0-16,-53 0 15,53-27-15,-53 54 16,53 0-16,-53 0 16,-55 0-16,1 0 15,-27 0-15,-28 0 16,-26 0-16,-27 0 15,0 0 64</inkml:trace>
  <inkml:trace contextRef="#ctx0" brushRef="#br0" timeOffset="100554.03">14545 5257 0,'27'0'63,"54"0"-63,27 0 15,27 0-15,-1 0 16,55 0-16,-1 0 16,109 0-16,-28 0 15,81 0-15,0 0 16,27 0-16,1 0 15,-55 0-15,-27 0 16,-27 0-16,-26 0 16,-55 0-16,1 0 15,-1-54-15,-107 54 16,108-27-16,-108 27 16,53 0-16,-26 0 15,0 0-15,-27 0 16,26 0-1,1 0-15,27 0 16,26 0-16,-26 0 16,54 0-16,-82 0 15,55 0-15,-27 0 16,-1 0-16,28 0 16,-27 0-16,-1 0 15,28 0-15,-27 0 16,53 0-16,-26 0 15,-28 0-15,-26 0 16,-27 0-16,-54 0 16,0 0-16,0 0 15</inkml:trace>
  <inkml:trace contextRef="#ctx0" brushRef="#br0" timeOffset="111890.02">2209 9139 0,'54'0'47,"27"0"-47,-54 0 15,53 0-15,-26 0 16,54-27-16,-54 27 16,27-27-1,-27 0-15,53 27 16,-53-54 0,27 0-16,0 0 15,-27-26-15,-27-1 16,53 0-1,-26 0-15,0 0 16,-27 27-16,0 27 16,-27 0-16,0-54 15,0 54-15,0-54 16,-27 28-16,0-1 16,0-27-16,0 54 15,0-27-15,-26-27 16,26 0-16,-27 27 15,0-27-15,0 27 16,-27 0-16,0 1 16,1 26-16,-28 0 15,54 0-15,-27 0 16,0 0-16,-26 0 16,26 0-16,0 27 15,-27 0-15,54 0 16,-26 0-16,-28 0 15,0 0-15,0 0 16,1 0-16,-1 0 16,-27 0-1,27 27-15,28 0 0,-1 0 16,54-27 0,-54 27-16,27 0 15,27-27-15,0 27 16,27 0-16,0 0 15,0 53-15,0 1 16,0 0-16,0-27 16,0 54-16,0-27 15,0 0-15,0 26 16,0 1-16,27 0 16,27-27-16,-27 0 15,27 0-15,-27 27 16,27-54-16,-27 26 15,27 1-15,-1 0 16,-26 0-16,27-27 16,0 0-16,0 0 15,-27-54-15,27 27 16,-27-27-16,0 0 16,0 0-1,0 27-15,-1-27 94</inkml:trace>
  <inkml:trace contextRef="#ctx0" brushRef="#br0" timeOffset="145616.04">2909 9840 0,'54'-27'15,"-27"27"16,27-27-15,-27 0 15,0 27-31,54-27 16,-54 0 0,27 0-16,-28 0 15,28 0-15,0-27 16,-27 0-1,27 1-15,-27-28 16,0 54-16,0-54 16,-27 27-16,27 0 15,0 0-15,0 27 16,0-27-16,0-27 16,-1 27-16,1 0 15,0 1-15,-27 26 16,0-54-16,27 54 15,-27 0-15,0-27 16,27-27-16,-27 27 16,0-27-1,0 54-15,0-27 16,0-27-16,0 1 16,0-28-16,-27 54 15,0-27-15,0 0 16,0 0-1,1 27-15,-28-27 16,0 27-16,-27 1 16,0-1-16,0-27 15,1 54-15,-1-54 16,0 27-16,0 27 16,0 0-16,-26 0 15,53 0-15,-27 0 16,0 0-16,27 27 15,-27-27-15,54 27 16,-26-27 0,26 27-16,0 0 15,-27-27-15,27 27 16,0 0 0,0 0-16,0 0 15,-27 0-15,-27 0 16,28 0-1,26 0 1,0 0-16,0 0 16,-27 0-16,0 0 15,-54 27-15,81-27 16,-80 27 0,53-27-16,-54 27 15,81-27-15,0 0 16,-27 0-16,27 0 15,0 0-15,0 0 32,1 0-32,-28 27 15,-27 0-15,0 0 16,0 0-16,0 0 16,-26 0-16,26 0 15,27 0-15,0 0 16,0-27-16,27 27 15,0 0-15,0 0 16,-26 0-16,-1-27 16,0 27-16,-27 27 15,27-27-15,0 26 16,0-26-16,27 0 16,1 27-1,26-27-15,-27 0 16,27 0-16,0 27 15,0-27-15,0 27 16,0 27 0,0 0-16,0 54 15,27-55-15,-1 28 16,1-27-16,0 0 16,0-27-16,0 0 15,0 0-15,0 0 16,27 0-16,-54-27 15,54 26-15,0 28 16,0-27-16,-1 27 16,1-27-16,0 27 15,0-27-15,0 27 16,-27-27-16,27 27 16,-54-1-16,54-26 15,-1 0-15,1 0 16,0-27-16,0 0 15,-27-27-15,27 27 16,-27-27-16,0 0 16,27 0-16,26 0 15,1 0-15,-54 0 16,54 0-16,0 0 16,0 0-16,-28 0 15,28 0-15,0 0 16,0 0-1,-54 0-15,54 0 16,-27 0-16,-1 0 16,-26 0-16,27 0 15,27 0-15,-54 0 16,54 0-16,-27 0 16,-1 0-16,-26 0 15,27 0-15,0 0 16,0 0-1,-27 0-15,27 0 16,-27 0-16,0 0 16,0 0-16,0 0 15,0 0-15,-1 0 125</inkml:trace>
  <inkml:trace contextRef="#ctx0" brushRef="#br0" timeOffset="203778.36">1805 7737 0,'-27'0'15,"0"0"1,-27 0 15,27 27-15,0 0-16,27 0 15,-27-27-15,1 27 16,-1 0-16,0 0 16,0 0-1,27 0-15,-27 0 16,27 0-1,-27 27 1,27-27 15,0 0-15,0 0-16,-27 26 16,0 1-1,27-27 1,0 0-1,0 0 1,0 0 0,0 0-16,27 0 15,-27 0-15,27-27 16,0 27-16,0 0 16,0 27-1,-27-27-15,27 27 16,0-27-1,-1 0 1,-26 0-16,54 0 16,-27-27-16,0 27 15,0 0-15,27 0 16,-27-1-16,0-26 31,0 0-31,0 0 16,0 0-1,0 0-15,27 0 16,-28 0 0,1 0-16,0 0 15,27 0 1,-27 0-16,27-26 16,0 26-1,-27 0 1,27-27-1,0 0 1,-28 27 0,1 0 31,0-27-32,27 27-15,-27-27 16,0 0-16,0 0 15,0 0-15,0 27 16,0-27 0,27 0 15,-54 0 0,0 0 0,0 0-15,0 0-16,0 0 16,-27-27-1,27 27 1,-27-27-16,27 0 16,-27 0-1,0 27 1,0 1-1,0-1-15,27-27 16,-27 54 0,0-27-1,0 0 1,0 0 0,0 27-1,0 0 32,1 0-31,26-27-1,-27 27 1,0-27-16,0 27 62,0 0-62,0 0 16,0 0 0,0 0-16,0 0 15,0 0 17,0 0-17,0 0 1,27-27-16,-27 27 15,-27 0 1,28 0 47,-1 0-48,0 0-15,27-27 16,-27 27-1,0 0-15,0 0 16,0 0 0,0 0-1,0 0 1,-27 0 0,27 0-1,0 0 1,-27 27 15</inkml:trace>
  <inkml:trace contextRef="#ctx0" brushRef="#br0" timeOffset="-188047.4">16943 9436 0,'27'0'141,"26"0"-126,28-27 1,0 0-16,-27 0 16,27 0-16,-54 0 15,0 27-15,53-27 16,-53 27-1,0 0 1,0 0 0,0-27-16,0 27 125,0 0-125,0 0 15,0 0 1,0 0 15,0 0-31,27 0 16,-27 0-1,26-27 1,-26 27 78,0 0-63,0 0 0,27 27-31,-27-27 32,0 0-32,0 0 125,0 0-125,0 0 31,0 0-16,27-27 1,-27 27 515,0 0-531,26-27 63,1 0-48,-27 27 48</inkml:trace>
  <inkml:trace contextRef="#ctx0" brushRef="#br0" timeOffset="-184174.4">11744 9894 0,'27'27'140,"54"-27"-124,-54 0-16,27-27 0,-27 27 16,0 0-16,53-27 15,-53 27 1,81-27-16,-81 27 15,135-27-15,-55 0 16,-53 0-16,0 27 16,54-27-16,-54 27 15,53-27-15,-26 0 16,-54 27-16,81-27 16,-54 27-16,0 0 15,-27 0 1,26-27 15,-26 27-15,54 0-1,27-27 1,-81 27-16,27-27 16,-27 27-1,0 0 48,0 0-48,0 0 1,-1 0 0,1 0-1,0 0 1,0 0-16,0 0 15,54-27-15,-54 27 16,0 0 0</inkml:trace>
  <inkml:trace contextRef="#ctx0" brushRef="#br0" timeOffset="-166992.39">16135 5661 0,'-54'0'109,"27"0"-93,-81-27-16,27 0 15,27 27 1,-53-27-16,53 0 16,27 0-1,0 27 79,27 27-78,0 0-16,-27 54 15,0 0-15,27-27 16,-27 0-16,27-27 15,0 27-15,0-27 16,0 0-16,0 0 16,0 0-16,0 0 15,0 0 1,27-54 265,27 0-250,-27 27-15,0 0-16,27 0 16,0 0-16,26 0 15,-26 0 1,-27 27-16,27 0 16,0 0-16,0 0 15,0-1-15,-54 1 16,27-27 15,-1 27-31,-26 0 16,27 0-16,-27 27 15,27 54-15,-27-27 16,0 27-16,0-27 16,0 27-16,-27-55 15,0 1-15,27 0 16,-53-27 46,26-27-46,-54 0-16,54 0 16,0 0-16,0 0 15,54 0 95</inkml:trace>
  <inkml:trace contextRef="#ctx0" brushRef="#br0" timeOffset="-165989.4">17454 5742 0,'-53'0'31,"26"27"-31,27 0 15,-27-27-15,0 54 16,0-27-16,27 0 16,-27 27-16,0 0 15,0 27-15,27-54 16,-27 80-16,27-53 16,0 27-16,-27 27 15,27-81-15,0 27 16,0 0-16,0 0 15,0 27-15,27 0 16,0-28-16,0 1 16,0-27-1,0 0-15,0 0 16,27-27 0,0 0-1,-28 0 1,28 0-1,0 0-15,-27-27 16,0 0-16,27 0 16,-27 0-16,0-27 15,0 28-15,0-28 16,0 27-16,-27 0 16,0 0-1,0 0-15,0 0 16,0 0-1,0 0-15,0-27 16,0 0-16,-27-27 16,0 0-16,0 27 15,0 0-15,-27 1 16,27-1-16,-27 0 16,54 27-16,-27 0 15,0 0-15,0 27 63,0 0-16,1 0-47</inkml:trace>
  <inkml:trace contextRef="#ctx0" brushRef="#br0" timeOffset="-164708.39">18693 6200 0,'-26'-27'31,"-28"1"-31,0-1 16,54 0-16,-54 27 15,27-27-15,27 0 16,0 0-16,0 0 16,0-54-16,27 27 15,27 0-15,0 27 16,0 27-16,-1-27 16,-26 27-1,27 0-15,-27 0 16,54 0-1,-54 0-15,27 54 16,27 0-16,-28 0 16,1 0-16,0 0 15,-27 0-15,0-27 16,-27 27-16,27-1 16,-27-26-16,0 27 31,0 0-31,0 0 15,0 0 1,0-27 0,-27 27-16,0 0 15,0-27 1,0 0-16,27 0 16,-27 0-16,0-27 15,0 27-15,-26 0 16,-1 0-16,0 0 15,-27 0-15,54-1 16,-27 1-16,0-27 16,0 27-16,1 0 15,-28 0 1,27 0-16,27-27 31,0 0-31,0 0 16,27 27 46,27 0-30,27-27-17,54 0-15,26 0 16,1 0-16,0 0 15,26 0-15,-53 0 16,-54 0-16,27 0 16,-27 0-16,-27 0 15,26 27 17,-26-27 61</inkml:trace>
  <inkml:trace contextRef="#ctx0" brushRef="#br0" timeOffset="-163350.4">16108 7009 0,'-27'0'79,"0"0"-79,-54 0 15,0 0-15,-27-27 16,28 0-16,53 0 15,-27 27-15,-27-27 16,54 27-16,-27 0 16,-27-27-16,54 27 15,1 0 1,-1-27 31</inkml:trace>
  <inkml:trace contextRef="#ctx0" brushRef="#br0" timeOffset="-159328.84">21387 9031 0,'27'0'78,"27"0"-62,80 0-16,28 0 16,27 0-16,-1 0 15,1 0-15,-55 0 16,28 0-16,-54 0 16,-27 0-16,-1 0 15,-26 0-15,0 0 16,-27 0-1,0 0-15</inkml:trace>
</inkml:ink>
</file>

<file path=ppt/ink/ink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36:58.931"/>
    </inkml:context>
    <inkml:brush xml:id="br0">
      <inkml:brushProperty name="width" value="0.05292" units="cm"/>
      <inkml:brushProperty name="height" value="0.05292" units="cm"/>
      <inkml:brushProperty name="color" value="#FF0000"/>
    </inkml:brush>
  </inkml:definitions>
  <inkml:trace contextRef="#ctx0" brushRef="#br0">135 5823 0,'27'0'156,"27"0"-156,-27 0 16,54 0-16,-28 0 16,1 0-16,27 0 15,-54 0-15,27 0 16,0 0-16,-27 0 16,27 0-1,-1 0-15,1 0 16,-27 0-1,0 0-15,27 0 16,-27 0-16,0 0 16,27 0-16,-27 0 15,0 0 1,27 0-16,-27 0 16,26 0-16,1 0 15,0 0-15,27 0 16,-27 0-16,-27 0 15,27 0-15,-27 0 16,-1 0-16,28 27 63,-27-27-32,-81 0 219,54-27-250,-27 27 15,-26-27-15,-1 0 16,27 27 0,0-27-16,-27 27 31,27 0-31,-27-27 16,27 27-16,-27 0 15,1 0-15,26-27 31,0 27-15,27-27 0,-27 27 15,0-27 0,54 27 79,0 27-110,27 0 15,-28 0-15,28 0 16,-27-27-16,27 0 31,0 27-31,-27 0 16,-27 0-16,27-27 15,27 27-15,-27-27 32,0 0-32,26 27 15,28 0 1,-27 0-16,0-27 15,0 27 1,-27-27 0,0 0-1,0 0-15,-27 27 141,-54-27-110,54 27-15,-54 0-1,0 0-15,27 0 16,0-27-16,-27 27 16,0 0-16,1-1 15,26 1-15,-27 27 16,0-27-16,0 0 16,-27 0-16,54 0 15,-27 0-15,28 0 16</inkml:trace>
  <inkml:trace contextRef="#ctx0" brushRef="#br0" timeOffset="26989.23">2021 6200 0,'0'27'47,"53"0"-32,-26-27 1,0 27-16,27 0 31,0 0-15,-27-27-1,0 27 1,27 0-16,-27-27 16,0 0-16,26 27 15,1 0-15,0 0 16,0 0-16,-27 0 16,27 0-16,0-27 15,-27 0 1,0 0-1,0 0 17,0 0-32,-1 0 15,1 0-15,0 0 16,54 27-16,-54-27 16,27 0-16,0 27 15,-27-27-15,0 0 16,0 0-16,0 0 31,26 0-31,-26 0 16,27 0-1,0 0-15,-27 0 16,27 0 0,0 0-16,-27 0 15,0 0-15,0 0 16,0 0-16,-1 0 15,1 0-15,0 0 16,27 0-16,0 0 16,0 0-1,0 0-15,0 0 16,26 0-16,-26 0 16,54-27-16,-54 27 15,0-27-15,-27 27 16,54 0-16,-28 0 15,-26 0 1,0-27-16,0 27 16,27 0-1,0-27-15,-27 27 78,27 0-78,-27-27 16,0 27-16,0 0 16,0-27-16,-1 27 31,1 0-31,0 0 16,0-27-16,27 27 15,0 0 1,0-27-16,-27 27 15,54 0-15,-54 0 16,26-27-16,-26 27 16,0 0-16,27-27 15,0 27 1,0-27-16,-27 27 31,0 0-31,0 0 16,0-27-16,27 0 15,-1 0 1,1 27 31,0-27-31,-27 27-1,-27-27 16</inkml:trace>
  <inkml:trace contextRef="#ctx0" brushRef="#br0" timeOffset="35493.21">6303 6335 0,'0'27'203,"54"0"-187,-27-27 15,0 0-15,27 27-16,0-27 15,-27 0 1,0 0-16,26 0 16,1 0-16,-27 0 15,81 27-15,-81-27 16,54 27-16,0 0 15,-55-27 1,1 0 0,27 0-1,-27 0 1,0 0-16,54 27 16,-54-27-1,0 0-15,27 27 16,-27-27-16,27 0 15,-28 0-15,28 0 16,0 0-16,-27 0 16,27 0-16,0 0 15,-27 0-15,54 0 16,-28 0-16,28 0 16,-54 0-16,27 0 15,0 0-15,-27 0 16,27 0-1,0 0 1,0 0-16,-28 0 16,28 0-16,0 0 15,-27 0-15,27 0 16,0 0-16,-27 0 16,27 0-16,26 0 15,-53 0 1,0 0-16,0 0 15,0-27 1,0 27 0,54 0-16,-54 0 15,0 0-15,27-27 16,-27 27 0,0 0-1,26-27-15,1 0 31,27 0-15,-27 0-16,0 0 16,0 27-1,-27-27 1,53 0 0,-26 0-16,-27 0 15,0 27 1</inkml:trace>
  <inkml:trace contextRef="#ctx0" brushRef="#br0" timeOffset="38053.21">9401 6362 0</inkml:trace>
  <inkml:trace contextRef="#ctx0" brushRef="#br0" timeOffset="49077.21">10074 6335 0,'54'0'157,"27"54"-157,0-27 15,-1 0-15,1 0 16,0 0-16,-54 0 15,27 0-15,-27 0 16,0-27 62,27 0-62,-1 0-16,-26 0 15,27 0-15,27 27 16,-54-27-16,27 0 16,0 0-16,0 0 15,0 27-15,-28-27 16,28 0-16,-27 0 16,0 0-1,0 0-15,27 0 16,27 0-16,-54 0 15,0 0 1,53 0-16,-53 0 16,27 0-16,0-27 15,-27 27 1,27-27-16,27 0 16,-27 0-1,-27 0 1,26 0-1,-26 27-15,-27-27 16,27 0-16,0 0 16,0 27-16,-27-27 15,54 0-15,-27 0 16,0 0-16,27 27 16,0-27-1</inkml:trace>
  <inkml:trace contextRef="#ctx0" brushRef="#br0" timeOffset="55448.21">12768 6308 0,'27'0'31,"0"0"0,0 0 1,-1 0-32,1 0 15,27 27 1,0 0-1,-27-27-15,54 27 16,-54-27-16,54 0 16,-1 0-1,1 0-15,-27 0 16,0 0-16,0 0 16,-27 0-16,54 0 15,-1 0-15,1 0 16,-27 0-16,0 0 15,0 0-15,0 0 16,-27 0-16,26 0 16,28 0-16,-54 0 15,27 0-15,0 0 16,27 0-16,-54 0 16,54 0-16,-55 0 31,1-27-16,0 0 1,0 0-16,27 0 16,-27-27-16,27 27 15,0 0-15,0 1 16,0-1-16,26 0 31,-26 0-31,-54 0 16,27 27-1,0 0 1,0-27 0</inkml:trace>
  <inkml:trace contextRef="#ctx0" brushRef="#br0" timeOffset="71981.37">15380 6335 0,'0'-27'63,"27"27"-47,0 0-1,0 0 1,0 0 15,27 27-15,0-27-1,0 0-15,-27 0 16,54 0-16,-1 0 16,1 0-1,-54 0-15,54 0 16,-27 0-16,27 27 15,-28-27 1,1 0-16,-27 0 16,81 27-16,-81-27 15,54 27-15,0 0 16,-28-27-16,55 27 16,0 0-16,0 0 15,-28-27-15,55 27 16,-54 0-16,-54-27 15,0 0-15,27 0 16,26 0-16,1 0 16,-27 0-16,27 0 15,0 0-15,0 0 16,26 0-16,-26 0 16,27 27-16,-54-27 15,53 27-15,-80-27 16,27 0-16,-27 0 15,0 0 1,0 0-16,0 0 31,27 0-31,-27 0 16,27 0-16,0 0 16,-28 0-16,1 0 15,27 0-15,0 0 16,0 0-1,-27 0-15,27 0 16,0 0-16,-27 0 16,27 0-16,26 0 15,-53 0-15,27 0 16,0 0-16,-27 0 16,54 0-16,-27 0 15,-27 0-15,-1 0 16,28 0-16,-27 0 15,0 0-15,27 0 16,0 0-16,0 0 16,27 0-16,-27 0 15,-28 0-15,28 0 16,0 0-16,27 0 16,-54 0-1,0 0-15,54-27 16,-1 0-1,-53 27 1,27 0 0,-27 0-16,0 0 15,27 0 1,-27 0-16,54-27 16,-27 0-16,-1 27 15,28-27-15,-27 0 16,27 0-16,0 0 15,0-27-15,-1 27 16,28 0-16,-54 0 16,-27 27-16,0 0 15,0 0-15,0 0 16</inkml:trace>
</inkml:ink>
</file>

<file path=ppt/ink/ink3.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39:04.232"/>
    </inkml:context>
    <inkml:brush xml:id="br0">
      <inkml:brushProperty name="width" value="0.05292" units="cm"/>
      <inkml:brushProperty name="height" value="0.05292" units="cm"/>
      <inkml:brushProperty name="color" value="#FF0000"/>
    </inkml:brush>
  </inkml:definitions>
  <inkml:trace contextRef="#ctx0" brushRef="#br0">2694 6740 0,'54'0'47,"-54"27"-15,54 0-1,-27-27-16,0 0 1,-1 27 0,1-27-1,0 0 1,0 26-16,54 1 16,-27-27-1,0 27 1,0 0 15,-54 0-15,27-27-1,26 27 1,-26 0 0,27 0-16,-27-27 15,27 0-15,-27 27 16,27 0-16,0 0 15,27 0 1,-54-27-16,-1 0 16,1 0-16,0 0 15,27 27-15,-27-27 16,54 0-16,0 27 16,-54-27-1,0 0-15,26 27 16,-26-27-1,0 0 1,0 0-16,0 0 16,0 0-16,0 0 15,0 0-15,27 27 16,-27-27 15,0 0-15,0 0-1,27 0-15,-27 0 16,53 27-16,-26-27 16,-27 0-1,0 0 1,0 0-16,0 0 16,0 0-1,0 0-15,0 0 16,0 0-1,0 0 17,0 0 30,-1 0-62,1 0 16,0 0-1,27 0-15,-27 0 32,0 0-17,0 0 1,0 0 0,0 0-16,0 0 15,0 0 1,0 0-16,0 0 31,0 0-15,-1 0 15,1 0-15,0 0-1,0 0 1,0 0-1,0 0 1,0 0 15,0 0 110,0-27-141,0 27 47,0 0-32,0 0 17,0 0-32,27-27 15,-27 27 17,-1-27-32,1 27 15,27-27-15,-27 27 16,27-27-16,-27 27 15,0 0 1,0 0-16,27 0 16,-27 0-1,27-27-15,-28 27 16,1 0 0,0-27-1,0 27 1,27 0-16,-27-27 15,27 27 1,27-27-16,-54 27 16,0 0-1,0 0 1</inkml:trace>
  <inkml:trace contextRef="#ctx0" brushRef="#br0" timeOffset="10346.08">7219 7063 0,'54'27'109,"0"0"-109,0-27 16,-27 27-16,0 0 16,-1 0-16,28 0 15,0 0 17,0-27-17,-27 0 1,0 0-16,27 27 15,-27-27 1,0 0-16,27 0 16,-1 0-16,-26 0 15,27 0-15,0 0 16,27 27-16,0 0 31,-54-27-31,0 0 16,26 27-16,-26-27 15,0 0 1,0 0-16,27 27 16,-27-27-16,0 0 15,0 0-15,0 0 16,0 0-16,0 0 16,0 0-1,0 0-15,26 0 16,-26 0 31,0 0-32,0 0 32,0 0-31,0 0-1,0 0 95,0-27 452,0 27-546,0 0 250,0-27-251</inkml:trace>
  <inkml:trace contextRef="#ctx0" brushRef="#br0" timeOffset="19112.09">9535 7036 0,'27'0'312,"0"0"-312,0 0 32,27 0 14,-27 0-30,27 0-16,-27 0 31,27 27-31,-54 0 16,27-27-16,27 27 16,26 0-1,-53-27-15,27 27 16,0 0-16,27 0 15,-54-27-15,27 27 16,0 0 0,-28-27-1,1 0-15,54 27 16,-54 0-16,0-27 16,27 27-16,-27 0 15,27 0-15,0 0 31,-27-27-15,-1 0 0,28 0-16,-27 0 15,54 0-15,-27 0 16,0 0-16,-27 0 16,27 0-16,26 0 15,1 27-15,-27 0 16,0-27-1,27 0-15,27 26 16,-82-26-16,28 0 16,0 0-16,27 0 15,-54 0-15,27 0 16,27 0-16,-54 0 16,26 0-16,1 0 15,54 0-15,-81-26 16,0 26-16,54-27 15,-27 27 1,-27 0-16,-1-27 16,1 27-1,0 0-15,0-27 16,0 27-16,27 0 16,27-27-16,-54 0 15,27 27-15,27 0 16,-1-27-16,-26 27 15,-27 0 1,0-27 0,27 0-1,-27 0-15,27 0 16</inkml:trace>
  <inkml:trace contextRef="#ctx0" brushRef="#br0" timeOffset="23416.22">13657 7252 0,'27'0'16,"-1"0"-16,1-27 15,27 27 1,-27 0-16,0 0 15,0 0-15,0 0 16,27 0-16,54 0 16,-28 27-16,-26-27 15,54 27-15,-81-27 16,135 27-16,-55-27 16,28 0-1,0 0-15,53 0 16,1 0-16,53 0 15,1 0-15,26 27 16,-81-27-16,1 0 16,53 27-16,1 27 15,-1-27-15,-26 0 16,26 0-16,-53 26 16,-1-26-16,1-27 15,53 0-15,1 0 16,-1 0-16,-26 0 15,26 0-15,0 0 16,1 0-16,-28 0 16,28 0-16,-1 0 15,-53 0-15,-55 0 16,28 0-16,-54-27 16,-54 27-16,53-27 15,-80 27-15,81-26 16,-27-1-16,27-27 15,26 0-15,-26 27 16,0 0-16,-1 0 16,-26 0-1,-54 27-15,54 0 16,-27 0-16,-27 0 16,0 0-1,0 0 16,27-27-15,-1 27 0,1-27-1</inkml:trace>
  <inkml:trace contextRef="#ctx0" brushRef="#br0" timeOffset="35231.25">1563 4044 0,'27'0'47,"53"27"-32,28 0-15,-81-27 16,135 27-16,-135-27 15,53 0-15,28 0 16,0 0-16,-27 0 16,26 0-16,1 0 15,-81 0-15,54-27 16,-27 27-16,27-27 16,-54 27-1,-1 0 1</inkml:trace>
  <inkml:trace contextRef="#ctx0" brushRef="#br0" timeOffset="37386.28">162 3289 0,'27'0'31,"0"0"-31,81 27 16,107 0-16,27 27 15,-26-27-15,26 0 16,-80-27-16,27 0 16,-82 0-16,28 27 15,-81-27-15,-27 0 16,0 0-16,27 27 15,-108-27 110,54-27-125,-27 0 16,0 0-16,0 0 31,0 0-31,0 0 16,-27 0 0,27 27-1,0 0 1,-27 0-1,27 0-15,-53-27 16,-1 0 0,54 27-1,54 0 110,27 0-125,-27 0 16,0 0-16,53 0 16,-53 27-1,0 0 1,0-27-1,27 0-15,-54 27 16,27-27 31,27 27-16,-27 0-31,27 0 16,0 0-1,-27-27 17,-54 27 124,-27 0-140,27-1-16,-27 1 15,0 0-15,-27 0 16,27 0-16,-26 27 15,53-27-15,-27 27 16,0-27-16,27 0 16</inkml:trace>
  <inkml:trace contextRef="#ctx0" brushRef="#br0" timeOffset="44028.27">13333 6901 0,'0'54'47,"81"-27"-32,-54 0 1,0-27 0,0 0-16,27 0 15,-27 0 1,0 0-16,0 0 16,0 0 140,0 0-141,-1 0-15,28 0 32,-27 0-32,27 0 15,-27 0-15,0 0 16,27 0 0,-27 0-16</inkml:trace>
  <inkml:trace contextRef="#ctx0" brushRef="#br0" timeOffset="45526.27">22007 6847 0,'0'-26'31,"26"26"-15,1 0 0,27 0-16,-27 26 15,0-26-15,0 27 16,27 0 0,-27-27 15,27 0 125</inkml:trace>
  <inkml:trace contextRef="#ctx0" brushRef="#br0" timeOffset="46026.27">22572 6982 0,'54'27'16,"0"-27"-1,-27 27 1,27-27-1,0 27-15,-1 0 32,1-27-17,-27 0-15,0 0 16,0 0 0,0 0-1,27 27 16</inkml:trace>
  <inkml:trace contextRef="#ctx0" brushRef="#br0" timeOffset="47618.25">13010 6821 0,'27'0'47,"0"0"-31,0 0-1,0 0 1,0 0-16,0 0 16,0 0-16,0 0 15,0 0-15,-1 0 16,28 0-16,0 0 15,27-27 1,-54 27-16,27-27 31</inkml:trace>
  <inkml:trace contextRef="#ctx0" brushRef="#br0" timeOffset="49401.25">12148 4556 0,'0'54'16,"0"-27"-16,0 27 16,0 0-16,0-27 15,0 0 1,0 0-16,54-27 31,27 26-15,-54-26-16,27 0 15,-27 0-15,0 0 16,26 27-16,-26-27 16,0 0-1,0 0 1,0 0-1,0 0-15,27 0 16,0 0 0,-27 0-1,0 0 1,0 0-16,0 0 16,0 0-1,-1 0-15,1-27 16,0 27-1,54-26-15,0-1 16,-81 0 0,27 27-16,27-27 15,-54 0-15,27-27 16,0 54-16,0-27 16,-27 0-16,26 0 15,1 27-15,-27-27 16,0 0-16,0 0 15,0 0-15,0 0 16,0 0-16,0 0 16,0-27-16,-27 27 15,1-27 1,-1 27 0,0 27-16,27-27 15,-27 1-15,-27-1 16,0 0-16,0-27 15,27 27 1,27 0-16,-27 27 16,0-27-16,0 0 15,0 27 17,1 0-17,-1 0-15,0 0 16,0 0-1,0 0-15,0 0 16,-27 0-16,27 0 16,0 0-16,-27 0 15,0 0-15,27 27 16,-26 0-16,-1 0 16,27-27-16,0 27 15,-27 0-15,0-27 16,27 27-16,27 0 15,-27 0-15,0-27 32,27 26-17</inkml:trace>
  <inkml:trace contextRef="#ctx0" brushRef="#br0" timeOffset="72730.89">7919 17955 0,'27'0'46,"54"27"-14,-27 0-32,-27-27 15,27 0-15,80 54 16,-53-54-16,-27 0 16,54 26-16,-54-26 15,27 0-15,26 0 16,1 0-16,-27 0 15,27 0-15,-28 0 16,1 0-16,0 0 16,0 0-16,0 0 15,26 0-15,1-26 16,-27-1-16,-27 27 16,0 0-16,26 0 15,-26 0-15,-27 0 16,0 0-16</inkml:trace>
  <inkml:trace contextRef="#ctx0" brushRef="#br0" timeOffset="74122.97">12310 18036 0,'27'0'15,"0"0"1,0 0-16,0 0 31,-1 0-31,1 0 16,27 0-16,0 0 16,0 0-16,0 0 15,27 0-15,26 0 16,1 0-16,0 0 15,0 0-15,-1 0 16,-26 0-16,27 0 16,0 0-16,-27 0 15,26 0-15,-26 0 16,0 0-16,-27 0 16,27 0-16,-1 0 15,1 0-15,-27 0 16,0 0-16,0 0 15,-27 0-15,0 0 16,27 0-16,-28 0 16,1 0-1,0 0 1,0 0 0,27 0-1,-27 0-15,27 0 16,0 0-16,-27 0 15,27 0 1,-27 0-16,-1 0 16,1 0-1,27 0-15,0 0 16,27 0-16,0 0 16,0 0-16,26 0 15,1 0-15,27 27 16,-28-1-16,-53-26 15,-27 0-15,0 0 16</inkml:trace>
  <inkml:trace contextRef="#ctx0" brushRef="#br0" timeOffset="75418.97">16485 18063 0,'27'0'16,"0"0"31,0 26-47,80 1 16,-53-27-1,81 27-15,-54 0 16,-1-27-16,28 27 15,-81-27-15,54 27 16,-27-27-16,54 0 16,-1 0-16,-26 0 15,0 0-15,81 0 16,-28 0-16,55 0 16,-1 0-16,55 0 15,-55 0-15,109 27 16,-109 0-16,-26 27 15,-55-27 1,-80-27-16,81 27 16,-81-27-16,27 0 15,-27 0 1,0 0-16,0 0 16,27 0-1,0 0 1,-28 0-16,28 0 15,0 0-15,-27 0 16,27 0-16,-27 0 16,0 0-16,0 0 15,0 0-15,27 0 16,-27 0-16,53-27 16,1 0-1,-27 0-15,-27 27 16,54 0-16,0-27 15,-55 27-15,1 0 16,54 0-16,-27 0 16,0 0-1,-27 0-15,0 0 16,0 0-16,27 0 16,-27 0-1,0 0 1,-1 0-16,1 0 15,0 0 1,0 0 15,0 0-15,0 0-16,27-27 16,-27 27 15</inkml:trace>
  <inkml:trace contextRef="#ctx0" brushRef="#br0" timeOffset="76792.97">916 18817 0,'0'54'62,"27"-54"-46,0 0-16,54 0 15,54 0-15,-1 0 16,28 0-16,-28 0 16,1 0-1,27 0-15,-28 0 16,55 0-16,-27 0 16,-82 0-16,82 0 15,-54-27-15,-54 27 16,26-27-16,-53 27 15,0 0-15</inkml:trace>
  <inkml:trace contextRef="#ctx0" brushRef="#br0" timeOffset="79055.97">6546 18736 0,'27'0'15,"0"0"1,26 27-1,-26-27 1,0 0-16,0 0 16,0 0-16,27 0 15,27 0-15,53 0 16,1 0-16,81 0 16,-28 0-16,1 0 15,-55 0-15,1 0 16,27 0-16,-28 0 15,28 0-15,-81 0 16,27 0-16,-1 0 16,-26 0-16,27 0 15,-27 0-15,26 0 16,-80 0-16,81-27 16,-27 27-16,0 0 15,-1 0-15,-26 0 16,0 0-16,0 0 15,-27 0 1,0 0 140,0 0-156,0 0 16,27 0-16,-27 0 16,27 0-1,-28 0-15,1 0 16,0 0-1,0 0 1,0 0 0,54 0-16,-54 0 15,0 0-15,54 0 16,-1 0-16,-26 0 16,27 0-1,-27 0-15,0 0 16,-27 0-16,27 0 15,0 0-15,-28 0 16,28 0 0,-27 0-1,0 0-15,0 0 16,0 0-16,27 0 16,-27 0-16,27 0 15,0 0-15,-27 0 16,26 0-16,1 0 15,-27 0-15,27 0 16,27 27-16,-27 0 16,-27-27-16,27 0 15,-27 0 1,-1 0-16,28 0 16,27 0-16,-27 0 15,27 0-15,27 0 16,-28 0-16,1 0 15,-27 0-15,27 0 16,-27 0-16,-27 0 16,27 0-1,26 0-15,1 0 16,27 27-16,0 0 16,-54-27-1,53 27-15,-53 0 16,0-27-16,54 27 15,-81-27-15,53 27 16,-53-27-16,27 0 16,-27 0-16,27 0 15,0 0-15,-27 0 16,27 0-16,0 0 16,-27 0-16,26 0 15,1 0-15,-27 0 16,54 0-16,0 0 15,0 0-15,-27 0 16,26 0-16,-26 0 16,27 0-16,-54 0 15,27 0-15,-27 0 16,0 0 0,0 0-16,27 0 15,-1 0 1,-26 0-16,27 0 31,-27 0-31,0 0 16,0 0-1,0 0-15</inkml:trace>
</inkml:ink>
</file>

<file path=ppt/ink/ink4.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1:01.056"/>
    </inkml:context>
    <inkml:brush xml:id="br0">
      <inkml:brushProperty name="width" value="0.05292" units="cm"/>
      <inkml:brushProperty name="height" value="0.05292" units="cm"/>
      <inkml:brushProperty name="color" value="#FF0000"/>
    </inkml:brush>
  </inkml:definitions>
  <inkml:trace contextRef="#ctx0" brushRef="#br0">13118 17604 0,'27'0'62,"54"27"-62,-54-27 16,134 27-16,-53 0 16,0 0-16,-1 0 15,28 0-15,27 27 16,-55-54-16,55 0 16,27 0-16,-28 0 15,28 0-15,-55 0 16,28 0-16,-54 0 15,-27 0-15,26 0 16,1 0-16,0 0 16,-27 0-16,-1 0 15,-53 0-15,27 0 16,0 0-16,-27 0 16,0 0-1,0 0-15,0 0 31,0 0-31,0 0 16,0 0-16,26 0 16,-26 0-16,0 0 15,0 0 1,0 0-16,27 0 16,-27 0-1,0 0-15,27 0 16,27 0-16,26 0 15,-26 0-15,27 0 16,-27 0-16,0 0 16,-28 0-16,-26 0 15,0 0-15,0 0 16,0 0-16,0 0 16,0 0-1</inkml:trace>
  <inkml:trace contextRef="#ctx0" brushRef="#br0" timeOffset="2944.04">5603 18494 0,'0'27'62,"0"0"-46,54 0-1,0 0-15,0 0 16,-1 0-16,28-27 16,0 27-16,27 0 15,-1-1-15,-26-26 16,54 54-16,-27-54 16,-1 0-1,-26 0-15,0 0 16,-54 0-16,54 0 15,-27 0-15,-27 0 16,26 0-16,28 0 16,0 0-16,-27 0 15,0 0-15,0 0 16,-27 0-16,27 0 16,-28 0-16,1 0 15,0 0-15,0 0 16,0 0-16,27 0 15,0 0-15,-27 0 16,27 0-16,0 0 16,-27 0-16,53 0 15,-26 0-15,0 0 16,-27 0-16,27 0 16,-27 0-16,0 0 15,27 0 1,-27 0-16,26 0 15,1 0-15,-27 0 16,27 0-16,27 0 16,-54 0-1,27 0-15,27 0 16,-28 0-16,28-27 16,-54 27-1,0 0-15</inkml:trace>
  <inkml:trace contextRef="#ctx0" brushRef="#br0" timeOffset="7579.16">10990 9489 0,'27'0'0,"0"0"31,0 0-15,0 0 31,0 0-47,27-26 15,-28-1-15,1 27 16,54-27-16,0 0 16,-54 27-1,0 0-15,54-27 16,-1 0-1,-26 0 1,0 27 0,-27 0-1,0 0-15,0 0 16,27-27 0,-54 0-16,27 0 15,0 0-15,0 27 16,-27-27-16,0 0 15,27 0-15,0-27 16,-27 27-16,27-27 16,-1 0-1,-26 27 1,0 0 0,0 0-16,0 1 15,0-1 1,0 0-16,0 0 15,0-27 1,0-27-16,-26 27 16,-1 27-16,-27-27 15,0 0-15,27 0 16,-54 0 0,0 27-16,0-27 15,1 0-15,-28 28 16,0-28-16,0 27 15,28 0-15,-1 0 16,0 0-16,27 0 16,0 27-16,-27-27 15,55 27 1,-55-27-16,27 27 16,-54-27-16,27 0 15,-26 0-15,80 27 16,-81-27-16,0 0 15,54 27-15,-53-27 16,80 27-16,0 0 16,-81-27-16,54 27 15,-54-27-15,81 27 16,-53-27-16,26 27 16,-27 0-16,27 0 15,-27 0-15,-26 0 16,-1 0-16,0 0 15,0 0-15,1 0 16,-1 0-16,54 0 16,-27 0-1,0 0-15,27 0 16,28 0-16,-1 0 16,-27 0-16,0 27 15,0 0 1,27-27-1,0 27-15,0 0 16,0 27-16,0-27 16,27 0-16,0 27 15,-27-27-15,0 27 16,0 0-16,1-27 16,-1 0-16,27 0 15,-27-1-15,0 1 16,0-27-16,27 27 15,0 0 1,-27 0-16,27 27 16,0-27-1,0 0-15,0 0 16,0 27 0,0-27-1,0 27-15,0 0 16,27-27-1,0 27-15,27-27 16,-27 27-16,26 0 16,1-1-16,-27-53 15,54 54-15,-27 0 16,27-27-16,0 27 16,-28-27-16,1 0 15,-27 0-15,54 0 16,-27 0-16,0-27 15,0 27-15,-27-27 16,80 0-16,-26 27 16,27 0-1,-81-27-15,54 27 16,-28 0-16,-26-27 16,54 27-16,0 0 15,-27-27-15,54 27 16,-55-27-1,28 27-15,-27-27 16,27 0 0,-27 0-16,0 0 15,27 0-15,-1 0 16,1 0 0,-27 0-16,27 0 15,-27 0-15,0 0 16,-28 0-16,28 0 15,0 27-15,0-27 32,0 0-32,-27 0 15,54 0-15,-1 0 16,1 0-16,-27 0 16,27 0-16,0 0 15,-27 0-15,-27 0 16,0 0 124</inkml:trace>
  <inkml:trace contextRef="#ctx0" brushRef="#br0" timeOffset="9520.67">8296 8115 0,'-26'-27'78,"-1"27"-63,-27 0 1,-27 0-16,54 0 16,0 0-1,0 27 32,27 0-31,-27-1-16,0 1 15,0 0 1,0 27 0,27-27-1,0 0-15,0 0 16,0 0 0,0 0-16,0 0 15,0 0 1,0 0-1,0 27 1,0 0-16,27 0 16,-27-27-1,0 0 1,0 0-16,27 0 16,-27 0-1,27 26-15,0-53 31,0 27 1,0 0-17,27 0 1,-27 0 0,27-27-1,-27 27-15,0 0 16,-27 0-16,26-27 15,28 27 1,-54 0-16,54 0 16,-27-27 46,0 0-46,27 0-1,0 0 1,-27 0-16,0 0 16,0-27-1,0 0 1,-1-27 15,1 27-31,0 0 31,-27 0-31,27 0 16,0 0-16,-27 0 31,0 1-31,0-1 16,0 0 0,0 0-16,0 0 15,0 0 1,0 0-16,0-27 15,-27 0 1,0-27 0,0 81-1,27-27 1,0-27-16,-27 0 31,1 27 0,-1 0-31,0 0 16,27 0-16,-27-27 16,0 28-1,0-28 1,0 54 31,27-27-16</inkml:trace>
</inkml:ink>
</file>

<file path=ppt/ink/ink5.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1:24.513"/>
    </inkml:context>
    <inkml:brush xml:id="br0">
      <inkml:brushProperty name="width" value="0.05292" units="cm"/>
      <inkml:brushProperty name="height" value="0.05292" units="cm"/>
      <inkml:brushProperty name="color" value="#FF0000"/>
    </inkml:brush>
  </inkml:definitions>
  <inkml:trace contextRef="#ctx0" brushRef="#br0">2694 5419 0,'27'0'46,"0"0"-14,0 27-32,0-27 15,53 0-15,55 0 16,54 0-16,80 0 16,108 0-16,0 0 15,27 0-15,27 0 16,0 0-16,-27 0 15,27 0-15,-81 0 16,27 0-16,-80 0 16,-28 0-16,-80 0 15,-1 0-15,-26 0 16,-54 0-16,-55 0 16,28 0-16,-27 0 15,-27 0-15,27 0 16,0 0-1,-27 0-15</inkml:trace>
  <inkml:trace contextRef="#ctx0" brushRef="#br0" timeOffset="1121">9212 5257 0,'27'0'93,"54"0"-77,27 0-16,26 0 16,-26 0-16,27 0 15,0 0-15,-28 0 16,55 0-16,-27 0 16,53 0-16,-53 0 15,-28 0-15,-26 0 16,-27 0-16,-27 0 15,0 0 1</inkml:trace>
  <inkml:trace contextRef="#ctx0" brushRef="#br0" timeOffset="2287">12202 5203 0,'81'0'15,"-54"0"1,0 0 0,0 0-1,0 0-15,26 0 16,1 0-1,-27 0-15,54 0 16,-27 0-16,0 0 16,0 0-16,27 0 15,-28 0-15,-26 0 16,54 27-16,-54-27 16,0 0-16,27 27 15,-27-27 1,27 27-16,-27-27 15,26 0-15,28 27 16,-27-27 0,-27 0-1,0 27 32</inkml:trace>
  <inkml:trace contextRef="#ctx0" brushRef="#br0" timeOffset="4560">15273 5392 0,'27'-27'15,"26"27"17,1 0-17,-27 0-15,27 0 16,27 0-16,0 0 15,-27 0-15,53 0 16,-26 0-16,54 0 16,26 0-16,28 0 15,0 0-15,-1 0 16,1 0-16,-1 0 16,1 0-16,-55 0 15,82 0-15,-81 0 16,-1 0-16,-26 0 15,0 0-15,-54 0 16,-27 0-16,0 0 16,-1 0-16,1 0 15,0 0-15,0 0 16,27 0-16,27 0 16,-54 0-1,0 0 1,0 0-1,0 0 1,0 0 0,26 27-1,-26-27 1,0 0 437,27 0-453,54 0 16,-27 0-16,0 0 15,-54 0-15,26 0 16,1 0-16,-27 0 16,0 0-16,0 0 15</inkml:trace>
  <inkml:trace contextRef="#ctx0" brushRef="#br0" timeOffset="6829">22357 15205 0,'27'0'47,"80"0"-31,-26 0-1,0 0-15,27 0 16,26 0-16,-53 0 16,27 0-16,0 0 15,-1 0-15,1 0 16,0 0-16,-27-27 16,26 0-16,-26 0 15,27-27-15,-27 0 16,0-27-16,-1 0 15,1 0-15,-27 1 16,0-1-16,-27 0 16,27 0-16,-27 27 15,0 27-15,-27 0 16,0-27-16,0 0 16,0 0-16,0-53 15,-27 26-15,-27 0 16,0-27-16,0 0 15,-27-27-15,-26 27 16,53-53-16,-27 26 16,27 54-16,0 0 15,27 0-15,-27 54 16,0-27 0,-26 27-16,26 1 15,-27-1-15,54 0 16,-27 0-16,27 27 15,0 0-15,-27 0 16,1 0-16,26 0 16,-27 0-1,27 0-15,-27 0 16,0 0-16,27 0 16,-27 0-16,-27 0 15,1 27 1,26 0-16,54 0 15,-54-1-15,0 28 16,0 0-16,0 0 16,0 27-16,27-27 15,-53 27-15,26-27 16,0-27-16,27 27 16,0-27-16,0 27 15,27-27-15,-27 26 16,-27 1-16,27 0 15,-26 27-15,-1 0 16,0 0 0,0-27-16,27 27 15,0 0-15,27-27 16,0 26-16,0-53 16,0 54-16,0 0 15,0 0-15,0 27 16,27-81-16,0 54 15,0-27-15,-27-1 16,27 28-16,0-81 16,-27 54-16,27 0 15,0-54-15,0 27 16,-1 27 0,-26-27 62,27-27-63</inkml:trace>
</inkml:ink>
</file>

<file path=ppt/ink/ink6.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2:23.648"/>
    </inkml:context>
    <inkml:brush xml:id="br0">
      <inkml:brushProperty name="width" value="0.05292" units="cm"/>
      <inkml:brushProperty name="height" value="0.05292" units="cm"/>
      <inkml:brushProperty name="color" value="#FF0000"/>
    </inkml:brush>
  </inkml:definitions>
  <inkml:trace contextRef="#ctx0" brushRef="#br0">8296 7117 0,'27'27'141,"27"0"-126,-27-27 17,0 27-17,27-27 63,-27 0-46,0 27-32,27 0 31,-27-27 0,27 27-15,-28-27-1,1 0 1,0 0 0,0 0-1,0 0 1,0 0-1,0 0 48,27-27-47,0 0 62,0 27-47,-27 0-15,-27-27-1,27 0 16,0 27-15,-1-27 0,1 27 31,0-27-32,0 27 16,0-27-31,0 27 16,0-27 0,0 27 15,0 0 0,0 0 0,0-27-15,0 27 78,0-27-94,0 0 15,0 27 1,-1-27 0,1 27-16,0-27 0,0 0 15,0 27 1,0-27 0,-27 0-1,27 1-15,0 26 16,0-27-1,-27 0 1,0 0 31,27 27-47,-27-27 31,0 0-31,0 0 16,0-27-1,-27 27-15,27 0 16,-27-27-16,0 0 16,0 0-16,0 54 15,0-54-15,-27 27 16,1-27-16,-1 27 16,0 0-16,0 0 15,0 1 1,27-1-1,27 0-15,-27 27 16,-27-27-16,27 0 16,0 0-16,-26 0 15,-1 27-15,54-27 16,-54 0-16,0 27 16,27 0-1,-27 0-15,0 0 16,27 0-16,-27 0 15,1 0-15,-1 0 16,0 0-16,-27 27 16,54-27-16,-27 27 15,27-27-15,-27 27 16,1-27 0,26 27-16,0 0 15,27 0-15,-27-27 16,0 27-16,27 0 15,-27-1-15,27 1 32,0 0-32,-27 0 15,0 0 1,0 27 0,27 0-1,-27-27 1,27 0-16,0 27 15,0 0 1,0 0 0,0-27-1,0 0-15,0 0 16,0 27 0,0-27-1,27 0-15,0-27 16,-27 53-1,27-26 1</inkml:trace>
  <inkml:trace contextRef="#ctx0" brushRef="#br0" timeOffset="1771">1320 10217 0,'27'0'0,"27"27"15,0 0 1,0-27-1,-27 0 1,27 27 0,-1 0-16,-26-27 15,0 0-15,54 0 16,0 0-16,-54 0 16,81 0-16,-28-27 15,-26 27-15,54-27 16,-54 27-16,27-27 15,-1 0 1,-53 27-16,27 0 16,0-27-16,0 0 15,-27-26-15,27 26 16,0-27-16,-27 27 16,0 0-16,0-27 15,-27 27-15,26 27 16,-26-27-16,0-27 15,0 27 1,0-27-16,0 27 16,0-27-16,-26 0 15,-1 0-15,27 0 16,-54 1-16,0-28 16,27 54-16,-27-27 15,27 0-15,-27 0 16,54 27-16,-27 0 15,0 0-15,0 0 16,0 27-16,-26-27 16,-1 0-16,-27 0 15,27 0-15,27 0 16,0 27-16,-54-27 16,54 0-16,-53 0 15,26 1-15,27 26 16,0 0-16,0 0 15,0 0-15,0 0 16,0 0-16,-27 0 16,-27 0-16,-26 0 15,80 26-15,-27-26 16,-54 27-16,27 0 16,-26 0-16,26 0 15,0 0-15,0 0 16,27 0-1,0 27-15,1-27 16,-1 0-16,27-27 16,27 27-16,-27 0 15,0 54 1,27-27 0,0-27-16,0 27 15,0 0-15,0-28 16,0 28-16,0 27 15,27-27 1,0-27-16,27 0 16,0 27-1,26-27-15,-26 27 16,27-27-16,-54 0 16,54 27-16,-27-54 15,0 27-15,-1 0 16</inkml:trace>
  <inkml:trace contextRef="#ctx0" brushRef="#br0" timeOffset="11876.94">2963 8438 0,'27'0'16,"27"27"0,-27 27-1,-27-27 17,0 0-32,0 0 15,0 27-15,0-27 16,0 27-1,0-27-15,0 0 16,0 26-16,0-26 16,0 27-16,0 0 15,0 27-15,-27-54 16,0 27-16,27-27 16,0 27-1,-27 0 1,27-27 15,-27 0-31,0 54 16,27-54-1,-27 26-15,0-26 110,-26-27-95,-28 0-15,-27 0 16,81 0-16,-81-27 16,28 1-16,53 26 15,0 0-15,-27 0 16,27 0-16,0 0 15,0 0-15,0 0 16,-27-27-16,27 27 16,0 0-1,0 0-15,0 0 16,1 0 0,-1 0-16,0 0 15,0-27 16,0 27 1,0 0-32,27-54 31,0-27-31,27 27 16,0 0-16,0-27 15,0 27-15,0 0 16,-1 0-1,1 0-15,0 27 16,-27 1 0,0-1-1,0 0-15,27 27 16,-27-54 0,0 27-1,27 0 1,0 0-1,0-27 1,0 54-16,0-27 16,0 27-1,0-27 1,0 27 15,27 0-15,-1-27-16,1 27 15,-27 0 1,0 0 0,27 0-16,0 0 15,0 0 1,-27 0 0,0 0-1,0 0 173</inkml:trace>
  <inkml:trace contextRef="#ctx0" brushRef="#br0" timeOffset="14395.94">16808 7117 0,'27'0'16,"-27"54"0,0-27-1,0 0-15,0 54 16,-27-27 0,27-27 15,0 0-16,-27 27-15,27-27 32,0 26-32,0-26 15,0 0-15,0 0 16,0 0-16,0 27 31,0-27-15,27 0-16,0-27 15,-27 27 1,27 27-16,0-54 16,-27 27 31,27 0-32,0 0 1,27-27 31,-28 0-32,55 27-15,-27-27 16,27 0-16,0 0 16,-27 0-16,0 0 15,-1 0-15,-26 0 16,0 0-1,27 0-15,27 0 16,-54 0-16,81-27 16,-28 27-16,55 0 15,-27 0-15,0 0 16,-1 0-16,1-27 16,-81 27-16,0 0 15,0 0-15,0 0 16,-27-54 62,0 0-78,-27 0 16,-27 0-16,27-27 15,0-26-15,27 53 16,-27-81-16,27 81 15,0-27-15,0 0 16,0 54-16,0-27 16,27-27-16,-27 54 15,0 0 48,-54 27-32,27 27-15,0-27-16,-53 27 15,53-27 1,-54 0-16,54 0 16,-54 27-16,27-27 15,-107 27-15,53 0 16,81-27-16,-135 27 15,108 0-15,1-27 16,-28 0-16,27 0 16,27 0-16,0 0 15,0 0-15,0 0 16,-54 27 0,54-27-1,0 0-15,1 0 16,-1 0-16</inkml:trace>
  <inkml:trace contextRef="#ctx0" brushRef="#br0" timeOffset="37591.94">19071 6901 0,'27'27'609,"-27"0"-593,26 0 0,-26 0-1,27 0 1,-27 0 15,0 0-15,0 0-1,54-27 688,0-27-687,0-27 0,0 0-16,0 27 15,27-27-15,53-26 16,-26 26-16,-27 0 16,27 0-16,-28 0 15,28 0-15,27-27 16,-28 27-16,1 0 15,-27 0-15,27 0 16,-27 0-16,-1 1 16,1-1-16,0 27 15,-27 0-15,-27 0 16,0 0-16,0 27 31</inkml:trace>
  <inkml:trace contextRef="#ctx0" brushRef="#br0" timeOffset="44960.94">10020 6200 0,'27'-27'250,"0"27"-234,0 27-16,0 0 16,0 0-16,-27 0 15,27 0-15,0 27 16,0-27-16,-27 0 16,0 27-1,0-27-15,0 0 16,0 0 15,27 0-15,-27 0-1,27 27 1,-27-27 0,27-27 15,26 0 266,-26 0-282,0-27 79,27 0-78,-27 27 31,0-27-47,0 0 31,0 0-31,27 0 15,0 27 1,-27-27-16,0 0 16,26 0-16,1 0 15,-54 0-15,27 27 16,27-27 0,-54 0-16,54 0 15,-27 27 1,0-27-16,27 0 15,0 0-15,-1 0 16,28-26 0,0-1-16,27 0 15,-27 0-15,26 0 16,1-27-16,27 27 16,-27-27-16,-1 0 15,28 27-15,-27 0 16,53-26-16,28 26 15,-28 0-15,1-27 16,-54 27-16,-27 0 16,-1 27-16,-26 0 15,0 0-15,-27 27 16,0-27 0</inkml:trace>
  <inkml:trace contextRef="#ctx0" brushRef="#br0" timeOffset="59489.31">6519 7198 0,'27'0'266,"0"0"-266,0 0 15,-1 0 1,1 0 62,0 0-78,0 0 16,0 0-16,27 0 15,-27 0 1,0 0-1,0 0-15,0 0 16,0-27 47,0 27 843,27 0-891,-28 0-15,1 0 16,27 0-16,-27 0 16,27 0-16,-27 0 15,0 0 1,0 0-16,0 0 16,0 0-1,0 0 1,0 0-16,0 0 47,0 0-32,-1 0 1,1 0 0,0 0-16,0 0 15,0 0-15,27 0 16,-27 0-16,0 0 15,27 0-15,0 0 16,-27 0 0,26 0-1,1 0-15,-27 0 16,27 0-16,0 0 16,-27-27-16,0 27 15,0 0 1,0 0 703,0 0-719,27 0 0,-27 0 15,-1 0 1,28 0-16,-27 0 15</inkml:trace>
</inkml:ink>
</file>

<file path=ppt/ink/ink7.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3:37.617"/>
    </inkml:context>
    <inkml:brush xml:id="br0">
      <inkml:brushProperty name="width" value="0.05292" units="cm"/>
      <inkml:brushProperty name="height" value="0.05292" units="cm"/>
      <inkml:brushProperty name="color" value="#FF0000"/>
    </inkml:brush>
  </inkml:definitions>
  <inkml:trace contextRef="#ctx0" brushRef="#br0">458 3370 0,'0'-27'141,"81"0"-125,-54 27-16,0 0 15,81-27-15,-81 27 16,26 0-16,-26 0 16,54-27-16,-54 27 15,27 0-15,27-27 16,27 0-1,-28 27 1,-26 0-16,-27 0 16,27-27-16,27 27 78,-54 0-78,0 0 15,54-27 1,-55 27 15,28-27-31,-27 27 16,0 0 0,27-27-1,-27 27 1,0 0-16,0 0 15,0 0 1,27 0-16,-27 0 16,27 0-1</inkml:trace>
  <inkml:trace contextRef="#ctx0" brushRef="#br0" timeOffset="13910.99">539 5122 0,'27'0'328,"0"0"-312,54 0 46,0 0-46,-55 0-16,28 0 16,27 0-16,-54 0 15,27 0-15,-27 0 16,0 0-1,27 0-15,-27 0 16,0 0-16,53 0 16,-26 0-16,0 0 15,27 0-15,-27 0 16,0 0-16,-27 0 16,26 0-16,-26 0 15,0 0 1,0 0-1,0 0-15</inkml:trace>
  <inkml:trace contextRef="#ctx0" brushRef="#br0" timeOffset="19302.91">566 6227 0,'27'0'203,"0"0"-187,0 0-16,0 0 16,0 0-16,0 0 15,0 0 1,-1 0-1,1 0-15,0 0 16,0 0 0,0 0-1,0 0 1,0 0-16,0 0 16,-27 27-1,27-27 1,0 0-16,27 0 15,-27 0 1,0 0-16,0 0 16,26 0-16,-26 0 15,0 0 1,0 0-16,0 0 47,0 0-32</inkml:trace>
  <inkml:trace contextRef="#ctx0" brushRef="#br0" timeOffset="22111.91">324 7360 0,'27'0'172,"26"0"-172,-26 0 15,27 0 1,0-27-16,-27 27 16,0 0-1,0 0 1,0 0-16,0 0 31,0 0-15,0 0-16,0 0 31,-1 0-31,1 0 16,0 0-1,0 0 1,0 0-16,0 0 31,27 0 594,0 0-625,54 0 16,-28 0-16,-26 0 15,27-27-15,-54 27 16,54 0-16,-54 0 16,0 0-1,0 0 1,0 0 0,0 0-1,-1 0 79,1 0-78,0 0-1,0 0-15,0 0 16,0 0-1,0 0 1,0 0-16,0 0 16,27 0-1,-27 0 1,0 0-16,0 0 16,0 0-1,0 0-15,-1 0 31</inkml:trace>
  <inkml:trace contextRef="#ctx0" brushRef="#br0" timeOffset="46790.91">566 8465 0,'27'0'125,"27"-27"-110,-27 27 1,0 0-1,0 0 1,0-27-16,-1 27 16,28 0-1,-27 0-15,54-27 16,-27 27-16,27 0 16,27-27-16,-82 27 15,82-27-15,-81 27 16,0 0-16,0 0 15,0 0-15,0 0 63,0 0-47,0 0 765,0 0-766,27 0 251,-28 0-250,1 0-1,27 27 204,-27-27-203,0 0-16,0 0 297,27 0-282,-27 0-15,0 0 16,0 0-16,0 0 31,0 0-31,0 0 16,26 0 312,1 0-313,0 0 1,27 0-16,0 0 16,-54 0-16,54 0 15,-28 0-15,-26 0 16,0 0-16,0 0 16,0 0-16</inkml:trace>
  <inkml:trace contextRef="#ctx0" brushRef="#br0" timeOffset="53278.91">351 9678 0,'26'0'94,"55"0"-94,0 0 16,-27 0-16,27 0 15,-27 0-15,53 0 16,-53 0-16,27-27 15,-54 27-15,0 0 16,27-27-16,-27 27 16,0 0 31,0 0-47,0 0 15,-1 0 1,1 0-16,0 0 15,0 0-15,0 0 16,0 0 0,0 0-1</inkml:trace>
</inkml:ink>
</file>

<file path=ppt/ink/ink8.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4:41.029"/>
    </inkml:context>
    <inkml:brush xml:id="br0">
      <inkml:brushProperty name="width" value="0.05292" units="cm"/>
      <inkml:brushProperty name="height" value="0.05292" units="cm"/>
      <inkml:brushProperty name="color" value="#FF0000"/>
    </inkml:brush>
  </inkml:definitions>
  <inkml:trace contextRef="#ctx0" brushRef="#br0">12525 15744 0,'54'0'62,"-27"27"-62,0-27 16,27 27-16,0 0 15,0-27-15,0 27 16,-28 0-16,1-27 16,27 27-16,-27-27 15,0 27 1,0-27 0,27 27-1</inkml:trace>
  <inkml:trace contextRef="#ctx0" brushRef="#br0" timeOffset="915.99">21441 15771 0,'27'0'15,"27"0"16,0 0-15,-28 0 0,28 0-1,27 27-15,-54-27 16,54 0-16,27 0 16,-1 0-16,-26 0 15,0 0-15,-27 0 16,0 0-16,0 0 15,-27 0 1,-1 0-16,1 0 16,-27 27 140</inkml:trace>
  <inkml:trace contextRef="#ctx0" brushRef="#br0" timeOffset="3013.99">13980 15636 0,'54'0'63,"-27"0"-63,0 0 15,53-27-15,-26 27 16,54-27-16,-27 0 16,27 0-16,-28 27 15,109-27-15,26-27 16,-26 28-16,-1 26 15,55 0-15,-55 0 16,-53 0-16,0 0 16,26 0-16,-53 0 15,27 0-15,-27 26 16,-1 1-16,1 0 16,0 0-16,-1 0 15,-26 0-15,0 0 16,0 27-16,0 0 15,0 0-15,-1 0 16,1 0-16,-54 0 16,27 27-16,0-1 15,0-53-15,-27 27 16,0 0-16,-1-27 16,-26 0-1,0-54 63,-26-27-78,-1 0 16,27 0 0,0 1-16,0-28 15,27 27 1,-1 27-16,1 0 15,0 0 1,0 0-16,0 27 16,27 0-16,54-27 15,-81 27-15,81-27 16,-28 0-16,28 0 16,0 0-16,53 0 15,-26 27-15,81-54 16,-109 54-16,-26 0 15,27 0-15,-27 0 16,-1 0 0,1 0-16,-27 0 15,27 0-15,0 0 16,27 0-16,-1 0 16,82-27-16,-81 0 15,-1 0-15,1 0 16,-54 0-16,0 27 15,53-26-15,-53 26 16,27-27-16,-54 27 16,0 0-1</inkml:trace>
  <inkml:trace contextRef="#ctx0" brushRef="#br0" timeOffset="8605.6">22949 14369 0,'-27'0'78,"0"0"0,0 0-31,1 0-31,-1 0 15,0 0-15,0 0 15,0 27-16,0-27 17,0 0-17,-27 27-15,54 0 16,-27-27 0,-27 0-1,27 27 1,0-27-1,-27 27 1,28 0 15,26 0-15,-27-27 0,0 27-1,0 27 16,27 0 63,0-27-78,0 0-1,0-1 1,0 1 0,0 0-16,0 0 15,0 0 1,0 0 0,0 0-16,0 0 15,0 0-15,0 27 16,27 0-1,-27-27 1,0 0-16,0 0 16,0 0-16,0 0 15,0 0 1,0 0-16,27 27 16,0-27-1,-27 0-15,26 0 16,1-1-16,0 28 15,0-27-15,-27 0 16,54 27-16,0 0 16,0-54-16,-27 27 15,0 0-15,0 0 16,0-27-16,27 27 31,-28-27-15,1 0-1,0 0-15,0 0 16,0 0 15,0 0-31,0 0 16,27 0 0,-27 0-1,0 0-15,27 0 16,0 0-1,-1-27 1,-26 0 0,54 0-1,-54 0-15,27 0 16,-27 0 15,0 0-15,0-27-1,0 27 1,-27 0 0,0 0-1,27 1-15,-27-1 16,0 0 0,0 0-1,0 0-15,-27-27 16,27 27-1,0 0 1,0-27-16,-27 27 16,0 0-1,0 0-15,0 0 16,27 0-16,-27 27 16,0-27-16,27 0 15,-27 0-15,0 27 16,0-27-16,27 0 15,-27 0 1,0 27-16,-26-27 16,53-27 15,0 28-15,-27-1-16,0-27 31,27 27-16,-27 0-15,27 0 16,0 0 0,0 0-1,0 0 17,0 0-17,0 0 1,0-27 15,0 27 0,0 0 32,-27 27 31,0 0-32,0 0-62,0 0 16,0 0-1,0 0 17,-27 27-17</inkml:trace>
  <inkml:trace contextRef="#ctx0" brushRef="#br0" timeOffset="10437.62">9024 15367 0,'81'0'78,"-1"0"-62,28 0-16,27 0 16,-1 0-1,55 0-15,53 0 16,1 0-16,-1 0 16,-53 0-16,-55 0 15,28-27-15,-54 0 16,-81 27-16,27 0 15,-27 0-15,-1 0 32,28 0-17,0 54-15,0-27 16,-27 0-16,54 26 16,-27 1-16,26 27 15,-26-27-15,0 0 16,0 0-16,-54-27 15,27-27 79,-27-27-94,0-27 16,0 0-1,0 0-15,0 0 16,27 27-16,0-54 16,-27 55-1,27-28 1,0 54-16,-27-27 16,27 0-16,27 0 15,26 0 1,-53 27-16,27 0 15,0 0-15,0 0 16,-27 0-16,27 0 16,0 0-16,-27 0 15,-1 0-15,28 0 16,-27 0-16,0 0 16,0 0-1,0 27 16,0-27 1,27 0-17</inkml:trace>
  <inkml:trace contextRef="#ctx0" brushRef="#br0" timeOffset="21525.6">2505 14234 0,'0'-27'109,"54"27"-93,54 0-16,0 0 15,53 0-15,28 0 16,53 0-16,55 0 15,-28 0-15,-27 0 16,1 0-16,-28 0 16,-26 0-1,-28 0-15,-26 0 16,0 0-16,26 0 16,-53 0-16,0 0 15,0 0-15,26 0 16,-26 0-16,27 0 15,-28 0-15,28 0 16,-27 0-16,0 0 16,-1 0-16,-26 0 15,27 0-15,0 0 16,-1 0-16,1 0 16,0 0-16,-27 0 15,26 0-15,-26 0 16,27 0-16,0 0 15,26 0-15,28 0 16,-27 0-16,53 0 16,1 0-16,-1 0 15,1 0-15,26 0 16,-26 0-16,26 0 16,-26 0-16,-1 0 15,28 0-15,-81 0 16,-1 0-1,-26 0-15,-27 0 16,0 0-16,-1 0 16,-53 0-16,27 0 15,27-27-15,-27 27 16,27-27 0,-54 27-16,0 0 15,26 0-15,28 0 16,-27 0-16,27 0 15,27 0-15,-1 0 16,1 0-16,27 0 16,-27 0-16,26 0 15,28 0-15,-81 0 16,26 0-16,1 0 16,0 0-16,-27 0 15,26 0-15,1 0 16,0 0-16,-27 0 15,80 0-15,-53 0 16,-27 0-16,27 0 16,-1 0-16,1 0 15,-27 0-15,0 0 16,-54 0 0,27 0-16,26 0 15,1 0-15,-27 0 16,27 0-16,27 0 15,-1 0-15,1 0 16,0 0-16,26 0 16,28 0-16,-27 27 15,-54-27-15,26 0 16,1 0-16,-27 0 16,-27 0-16,27 0 15,-1 0-15,1 0 16,0 0-16,-27 0 15,0 0-15,0 0 16,-28 0-16,82 27 16,-54-27-16,54 27 15,-27 0-15,-1 0 16,28 0-16,0-27 16,54 27-16,-1 0 15,-80-27-15,54 0 16,-28 0-16,28 0 15,-27 0-15,0 0 16,-1 0-16,1 0 16,-54 0-1,54 0-15,-1 0 16,-26 0-16,0 0 16,-27 0-16,27 0 15,-27 0-15,-1 0 16,-26 0-16,27 0 15,0 0-15,0 0 16,0 0-16,27 0 16,-1 0-16,28 0 15,-54 0-15,54 0 16,0 0-16,-28 0 16,28 0-16,0 0 15,-54 0-15,53 0 16,-26 0-16,-27 0 15,-27 0-15,27 0 16,-27 0-16,0 0 16,0 0-16,27 0 15,26 0-15,-53 0 16,54 0-16,0 0 16,0-27-16,0 27 15,-55 0 1,1 0-1,0 0 48,0 0-47</inkml:trace>
  <inkml:trace contextRef="#ctx0" brushRef="#br0" timeOffset="24715.62">3664 15421 0,'27'0'79,"26"0"-79,28 0 15,27 0-15,0 0 16,26 0-16,55 0 15,-1 0-15,1 0 16,-54 0-16,26 0 16,-26 0-16,-27 0 15,-1 0-15,-26 0 16,27 0-16,-81 26 16,0-26-16,27 0 15,-27 0-15,53 27 16,1-27-16,-27 0 15,54 0-15,0 0 16,-1 0-16,-26 0 16,27 0-1,54 0-15,-28 0 16,-26 0-16,0 0 16,26 54-16,28-27 15,-54 0-15,-54-27 16,53 27-16,-53-27 15,0 0-15,-27 0 16,0 0-16,27 0 16,-27 0-16,27 0 15,-1 0 1,-26 0-16,27 0 16,27 0-16,-27 0 15,27 0-15,27 0 16,-1 0-16,-26 0 15,0 0-15,-27 0 16,27 0-16,-1 0 16,1 0-16,-27 0 15,54 0-15,-27 0 16,-1 0-16,1 0 16,-27 0-16,0 0 15,0 0-15,-27 0 16,27 0-1,-27 0-15,-1 0 16,28 0 0,0 0-16,-27 0 15,27 0-15,0 0 16,0 0-16,27 0 16,26 0-16,1 0 15,27 0-15,26 0 16,-80 0-16,27 0 15,0 0-15,-1 0 16,1 0-16,-27 0 16,0 0-16,-27 0 15,26 0-15,-26 0 16,-27 0-16,54 0 16,0 0-16,0 0 15,-1 0-15,-53 0 16,54 0-16,0 0 15,0 0-15,-27 0 16,0 0-16,-1 0 16,1 0-16,0 0 15,27 0-15,-27 0 16,0 0 0,26 0-16,1 0 15,0 0-15,-54 0 16,27 0-16,0 0 15,-27 0-15,54 0 16,-55 0 0,28-27-16</inkml:trace>
  <inkml:trace contextRef="#ctx0" brushRef="#br0" timeOffset="27147.6">1132 13372 0,'54'0'0,"-1"0"16,-26 0-16,27 0 15,27 0-15,0 0 16,0 0-16,26 0 16,55 0-16,-108 0 15,107 0-15,-26 0 16,0 0-16,26 0 16,-53 0-16,27 0 15,0 0-15,107 0 16,-27 27-16,1 0 15,80 26-15,-53-53 16,26 0-16,-27 0 16,1 0-16,-1 0 15,-26 0-15,-1 0 16,-80-53-16,-27 26 16,-28 27-16,28-27 15,-54 27-15,54-27 16,-81 27-1,53 0-15,-26 0 16,54-27-16,-54 27 16,27 0-16,27 0 15,-1 0-15,-26 0 16,27 0-16,0 0 16,-1 0-16,28 0 15,0 0-15,26 0 16,-26 0-16,53 0 15,-53 0-15,27 0 16,-28 0-16,-26 0 16,0 0-16,0 0 15,-1 0-15,1 0 16,0 0-16,27 0 16,-1 0-16,28 0 15,-81 0-15,80 0 16,-53 0-16,27-54 15,-81 54-15,53-27 16,-53 0-16,27 27 16,81-27-16,-55 0 15,-53 27-15,108-27 16,-54 27 0,-28 0-16,28 0 15,0 0-15,-27 0 16,-54 0-16,0 0 15</inkml:trace>
  <inkml:trace contextRef="#ctx0" brushRef="#br0" timeOffset="28934.6">7785 12185 0,'0'27'15,"0"0"-15,0 0 32,0 0-1,0 0-15,0 0-16,0 0 15,0 0 1,0 0-1,0 0 1,0 0-16,0 0 31,0 0-31,0 0 16,0 0-16,0 27 16,0-27-16,0 54 15,-27-1-15,27-26 16,-27 54-16,0-27 15,0-54-15,27 0 16,-27 27-16,27-27 16,0 0 156,0-54-141</inkml:trace>
  <inkml:trace contextRef="#ctx0" brushRef="#br0" timeOffset="30517.6">8000 12105 0,'27'0'15,"0"0"-15,27 0 16,27 0-16,0 0 16,-28 0-16,55 0 15,0 0-15,0 0 16,26 0-16,28 0 15,26 0-15,1 0 16,-54 0-16,53 0 16,-26 0-16,-27 0 15,-28 0-15,1 0 16,0 0-16,-1 0 16,-26 0-16,0 0 15,27 0-15,0 0 16,-1 0-16,28 0 15,-27 0-15,26 0 16,28 0-16,-54 0 16,-27 0-1,80 0-15,-80 0 16,27 0-16,-27 0 16,-1 0-16,-53 0 15,0 0 1,0 0 78,-27 26-79,0 28 1,0 0-1,0 0-15,0-27 16,0 27-16,0 0 16,0-27-16,0 27 15,27 27-15,0-27 16,0 27 0,-27-27-16,0-1 15,27 55 1,-27-81-1,0 27-15,0 0 16,0 0-16,0-27 16,0 27-16,0-27 172,-54-27-157,-54 0-15,1-27 16,26 27-16,-81-27 15,0 0-15,55 27 16,-28 0-16,0 0 16,28 0-16,-1 0 15,27 0-15,27 0 16,27 0 0,0 0-1,0 0-15</inkml:trace>
</inkml:ink>
</file>

<file path=ppt/ink/ink9.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11.62791" units="1/cm"/>
          <inkml:channelProperty channel="Y" name="resolution" value="55.6701" units="1/cm"/>
          <inkml:channelProperty channel="T" name="resolution" value="1" units="1/dev"/>
        </inkml:channelProperties>
      </inkml:inkSource>
      <inkml:timestamp xml:id="ts0" timeString="2024-07-30T04:46:10.976"/>
    </inkml:context>
    <inkml:brush xml:id="br0">
      <inkml:brushProperty name="width" value="0.05292" units="cm"/>
      <inkml:brushProperty name="height" value="0.05292" units="cm"/>
      <inkml:brushProperty name="color" value="#FF0000"/>
    </inkml:brush>
  </inkml:definitions>
  <inkml:trace contextRef="#ctx0" brushRef="#br0">3771 9786 0,'0'-27'16,"27"27"62,0 27-78,27 0 31,-27-27-15,0 0-16,27 0 16,-27 0-16,54 27 15,-28-27-15,82 27 16,-27 0-16,-27-27 15,26 27-15,-26-27 16,0 0-16,-27 0 16,27 27-16,-27-27 15,-1 0-15,-26 0 16,27 0-16,-27 0 16,0 0-1,0 0 1</inkml:trace>
  <inkml:trace contextRef="#ctx0" brushRef="#br0" timeOffset="6416.1">6357 9948 0,'54'0'16,"0"0"0,27 0-16,-1 0 15,28 0-15,0 0 16,0 0-16,-1 0 15,-26 0-15,27 0 16,-27 0-16,0 0 16,-1 0-16,1 0 15,-27 0-15,54 0 16,0 0-16,-1 0 16,1 0-16,0 0 15,0 0-15,-1 0 16,-53 0-16,54 0 15,-27 0-15,26 0 16,-53 0-16,27-27 16,-27 27-1,27-27 1,-27 27 0,0 0-16,-28 0 15,28 0-15,0 0 16,-27 0-16,81-27 15,-27 0-15,-27 27 16,53-27-16,1 0 16,0 0-16,53 0 15,28-27-15,-1 27 16,-26 0-16,-27 0 16,26 0-16,-80 27 15,27 0-15,-27 0 16,0 0-16,-1 0 15,28 0-15,-27 0 16,0 0-16,53-27 16,-26 0-16,-54 27 15,27 0-15,-54 0 16,0 0-16</inkml:trace>
</inkml:ink>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6/08/2024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4C98A5C1-1CB9-4F08-9AE0-90C38B1EBB91}" type="slidenum">
              <a:rPr lang="en-AU" smtClean="0"/>
              <a:t>2</a:t>
            </a:fld>
            <a:endParaRPr lang="en-AU"/>
          </a:p>
        </p:txBody>
      </p:sp>
    </p:spTree>
    <p:extLst>
      <p:ext uri="{BB962C8B-B14F-4D97-AF65-F5344CB8AC3E}">
        <p14:creationId xmlns:p14="http://schemas.microsoft.com/office/powerpoint/2010/main" val="17109419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a16="http://schemas.microsoft.com/office/drawing/2014/main" id="{967F5E31-5454-8A46-9636-4AC5CAF5D38B}"/>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2" name="Rectangle 3">
            <a:extLst>
              <a:ext uri="{FF2B5EF4-FFF2-40B4-BE49-F238E27FC236}">
                <a16:creationId xmlns:a16="http://schemas.microsoft.com/office/drawing/2014/main" id="{53EAD469-A26D-4F47-B858-1699B6EC988D}"/>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9025927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4C98A5C1-1CB9-4F08-9AE0-90C38B1EBB91}" type="slidenum">
              <a:rPr lang="en-AU" smtClean="0"/>
              <a:t>56</a:t>
            </a:fld>
            <a:endParaRPr lang="en-AU"/>
          </a:p>
        </p:txBody>
      </p:sp>
    </p:spTree>
    <p:extLst>
      <p:ext uri="{BB962C8B-B14F-4D97-AF65-F5344CB8AC3E}">
        <p14:creationId xmlns:p14="http://schemas.microsoft.com/office/powerpoint/2010/main" val="3591155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a16="http://schemas.microsoft.com/office/drawing/2014/main" id="{406F0EC7-3C5F-4C4E-8CF2-B56A2F93910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4" name="Rectangle 3">
            <a:extLst>
              <a:ext uri="{FF2B5EF4-FFF2-40B4-BE49-F238E27FC236}">
                <a16:creationId xmlns:a16="http://schemas.microsoft.com/office/drawing/2014/main" id="{94AC331B-923A-FD40-BF98-F55EC0084DDB}"/>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911519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a16="http://schemas.microsoft.com/office/drawing/2014/main" id="{967F5E31-5454-8A46-9636-4AC5CAF5D38B}"/>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2" name="Rectangle 3">
            <a:extLst>
              <a:ext uri="{FF2B5EF4-FFF2-40B4-BE49-F238E27FC236}">
                <a16:creationId xmlns:a16="http://schemas.microsoft.com/office/drawing/2014/main" id="{53EAD469-A26D-4F47-B858-1699B6EC988D}"/>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8617858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5143A3DB-D5E3-2E45-87EB-408B49D5FFC5}"/>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0" name="Rectangle 3">
            <a:extLst>
              <a:ext uri="{FF2B5EF4-FFF2-40B4-BE49-F238E27FC236}">
                <a16:creationId xmlns:a16="http://schemas.microsoft.com/office/drawing/2014/main" id="{D22303CD-E91B-1D48-9B28-5A63E3FBCE0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22836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a:extLst>
              <a:ext uri="{FF2B5EF4-FFF2-40B4-BE49-F238E27FC236}">
                <a16:creationId xmlns:a16="http://schemas.microsoft.com/office/drawing/2014/main" id="{1AAF4B78-A72F-144F-8B21-C3E58F2B80B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2" name="Rectangle 3">
            <a:extLst>
              <a:ext uri="{FF2B5EF4-FFF2-40B4-BE49-F238E27FC236}">
                <a16:creationId xmlns:a16="http://schemas.microsoft.com/office/drawing/2014/main" id="{F839A4A2-0489-4042-8065-E7CFCA31B56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644196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2B6DE136-8A97-E946-A79E-932E504F364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Rectangle 3">
            <a:extLst>
              <a:ext uri="{FF2B5EF4-FFF2-40B4-BE49-F238E27FC236}">
                <a16:creationId xmlns:a16="http://schemas.microsoft.com/office/drawing/2014/main" id="{91F4A259-4F51-7A45-9E40-3C9D161979DB}"/>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8905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1B0E32A1-DF0F-2F4A-AD9C-4FC59CE36CE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Rectangle 3">
            <a:extLst>
              <a:ext uri="{FF2B5EF4-FFF2-40B4-BE49-F238E27FC236}">
                <a16:creationId xmlns:a16="http://schemas.microsoft.com/office/drawing/2014/main" id="{ABF0F4F4-D6A6-9F43-83BD-2A6300B6624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938077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1B0E32A1-DF0F-2F4A-AD9C-4FC59CE36CE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Rectangle 3">
            <a:extLst>
              <a:ext uri="{FF2B5EF4-FFF2-40B4-BE49-F238E27FC236}">
                <a16:creationId xmlns:a16="http://schemas.microsoft.com/office/drawing/2014/main" id="{ABF0F4F4-D6A6-9F43-83BD-2A6300B6624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080332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1B0E32A1-DF0F-2F4A-AD9C-4FC59CE36CE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Rectangle 3">
            <a:extLst>
              <a:ext uri="{FF2B5EF4-FFF2-40B4-BE49-F238E27FC236}">
                <a16:creationId xmlns:a16="http://schemas.microsoft.com/office/drawing/2014/main" id="{ABF0F4F4-D6A6-9F43-83BD-2A6300B6624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526138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1B0E32A1-DF0F-2F4A-AD9C-4FC59CE36CE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Rectangle 3">
            <a:extLst>
              <a:ext uri="{FF2B5EF4-FFF2-40B4-BE49-F238E27FC236}">
                <a16:creationId xmlns:a16="http://schemas.microsoft.com/office/drawing/2014/main" id="{ABF0F4F4-D6A6-9F43-83BD-2A6300B6624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715922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8D8BDC10-B0A8-0E4E-875D-8C93E351503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2" name="Rectangle 3">
            <a:extLst>
              <a:ext uri="{FF2B5EF4-FFF2-40B4-BE49-F238E27FC236}">
                <a16:creationId xmlns:a16="http://schemas.microsoft.com/office/drawing/2014/main" id="{EB00DDD0-4828-B145-9727-CCF4DAB7497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567054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94151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A88B7A32-F6CF-064E-A525-2D61C66BA76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940BE0AB-6F15-7844-99DF-A1D3F9BCD2E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529207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DAC127-F6B9-0C4A-951C-F96F0AE61CE4}"/>
              </a:ext>
            </a:extLst>
          </p:cNvPr>
          <p:cNvSpPr>
            <a:spLocks noGrp="1"/>
          </p:cNvSpPr>
          <p:nvPr>
            <p:ph type="dt" sz="half" idx="10"/>
          </p:nvPr>
        </p:nvSpPr>
        <p:spPr/>
        <p:txBody>
          <a:bodyPr/>
          <a:lstStyle>
            <a:lvl1pPr>
              <a:defRPr/>
            </a:lvl1pPr>
          </a:lstStyle>
          <a:p>
            <a:pPr>
              <a:defRPr/>
            </a:pPr>
            <a:fld id="{ACB63EC9-6CFC-F341-80B9-A662C9DECAA1}" type="datetime1">
              <a:rPr lang="en-US"/>
              <a:pPr>
                <a:defRPr/>
              </a:pPr>
              <a:t>8/6/2024</a:t>
            </a:fld>
            <a:endParaRPr lang="en-US"/>
          </a:p>
        </p:txBody>
      </p:sp>
      <p:sp>
        <p:nvSpPr>
          <p:cNvPr id="5" name="Slide Number Placeholder 4">
            <a:extLst>
              <a:ext uri="{FF2B5EF4-FFF2-40B4-BE49-F238E27FC236}">
                <a16:creationId xmlns:a16="http://schemas.microsoft.com/office/drawing/2014/main" id="{C463EC13-6E8F-2B44-B0DD-80E147CB5318}"/>
              </a:ext>
            </a:extLst>
          </p:cNvPr>
          <p:cNvSpPr>
            <a:spLocks noGrp="1"/>
          </p:cNvSpPr>
          <p:nvPr>
            <p:ph type="sldNum" sz="quarter" idx="11"/>
          </p:nvPr>
        </p:nvSpPr>
        <p:spPr/>
        <p:txBody>
          <a:bodyPr/>
          <a:lstStyle>
            <a:lvl1pPr>
              <a:defRPr/>
            </a:lvl1pPr>
          </a:lstStyle>
          <a:p>
            <a:pPr>
              <a:defRPr/>
            </a:pPr>
            <a:fld id="{7B829505-C404-A846-9CAA-62B13CEE92C3}" type="slidenum">
              <a:rPr lang="en-US" altLang="en-US"/>
              <a:pPr>
                <a:defRPr/>
              </a:pPr>
              <a:t>‹#›</a:t>
            </a:fld>
            <a:endParaRPr lang="en-US" altLang="en-US"/>
          </a:p>
        </p:txBody>
      </p:sp>
    </p:spTree>
    <p:extLst>
      <p:ext uri="{BB962C8B-B14F-4D97-AF65-F5344CB8AC3E}">
        <p14:creationId xmlns:p14="http://schemas.microsoft.com/office/powerpoint/2010/main" val="574899720"/>
      </p:ext>
    </p:extLst>
  </p:cSld>
  <p:clrMapOvr>
    <a:overrideClrMapping bg1="lt1" tx1="dk1" bg2="lt2" tx2="dk2" accent1="accent1" accent2="accent2" accent3="accent3" accent4="accent4" accent5="accent5" accent6="accent6" hlink="hlink" folHlink="folHlink"/>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7.emf"/></Relationships>
</file>

<file path=ppt/slides/_rels/slide11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7.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7.bin"/><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arson.com.au/9781292221892"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https://www.amazon.com.au/Introduction-Java-Programming-Structures-Global/dp/1292221879"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8.bin"/><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9.bin"/><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0.bin"/><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1.bin"/><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2.bin"/><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3.bin"/><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4.bin"/><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acu.edu.au/StudentAIM" TargetMode="External"/><Relationship Id="rId1" Type="http://schemas.openxmlformats.org/officeDocument/2006/relationships/slideLayout" Target="../slideLayouts/slideLayout11.xml"/><Relationship Id="rId4" Type="http://schemas.openxmlformats.org/officeDocument/2006/relationships/image" Target="../media/image6.svg"/></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hyperlink" Target="http://www.java.com/en/javahistory/index.jsp" TargetMode="Externa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hyperlink" Target="https://www.oracle.com/java/technologies/downloads/" TargetMode="Externa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hyperlink" Target="https://liveexample.pearsoncmg.com/html/Welcome.html"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customXml" Target="../ink/ink1.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customXml" Target="../ink/ink2.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customXml" Target="../ink/ink3.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3" Type="http://schemas.openxmlformats.org/officeDocument/2006/relationships/hyperlink" Target="https://liveexample.pearsoncmg.com/html/WelcomeWithThreeMessages.html"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hyperlink" Target="https://liveexample.pearsoncmg.com/html/ComputeExpression.html"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customXml" Target="../ink/ink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customXml" Target="../ink/ink5.xml"/><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oleObject" Target="../embeddings/oleObject15.bin"/><Relationship Id="rId1" Type="http://schemas.openxmlformats.org/officeDocument/2006/relationships/slideLayout" Target="../slideLayouts/slideLayout11.xml"/><Relationship Id="rId5" Type="http://schemas.openxmlformats.org/officeDocument/2006/relationships/image" Target="../media/image29.png"/><Relationship Id="rId4" Type="http://schemas.openxmlformats.org/officeDocument/2006/relationships/customXml" Target="../ink/ink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15.xml"/><Relationship Id="rId1" Type="http://schemas.openxmlformats.org/officeDocument/2006/relationships/slideLayout" Target="../slideLayouts/slideLayout11.xml"/><Relationship Id="rId6" Type="http://schemas.openxmlformats.org/officeDocument/2006/relationships/image" Target="../media/image31.png"/><Relationship Id="rId5" Type="http://schemas.openxmlformats.org/officeDocument/2006/relationships/customXml" Target="../ink/ink7.xml"/><Relationship Id="rId4" Type="http://schemas.openxmlformats.org/officeDocument/2006/relationships/image" Target="../media/image27.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customXml" Target="../ink/ink8.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customXml" Target="../ink/ink9.xml"/><Relationship Id="rId1" Type="http://schemas.openxmlformats.org/officeDocument/2006/relationships/slideLayout" Target="../slideLayouts/slideLayout1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17.bin"/><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customXml" Target="../ink/ink10.xml"/><Relationship Id="rId1" Type="http://schemas.openxmlformats.org/officeDocument/2006/relationships/slideLayout" Target="../slideLayouts/slideLayout11.xml"/></Relationships>
</file>

<file path=ppt/slides/_rels/slide8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customXml" Target="../ink/ink11.xml"/><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2" Type="http://schemas.openxmlformats.org/officeDocument/2006/relationships/hyperlink" Target="https://liveexample.pearsoncmg.com/html/ShowSyntaxErrors.html" TargetMode="Externa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hyperlink" Target="https://liveexample.pearsoncmg.com/html/ShowRuntimeErrors.html" TargetMode="Externa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hyperlink" Target="https://liveexample.pearsoncmg.com/html/ShowLogicErrors.html" TargetMode="External"/><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customXml" Target="../ink/ink12.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customXml" Target="../ink/ink13.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9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9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9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357995"/>
          </a:xfrm>
        </p:spPr>
        <p:txBody>
          <a:bodyPr>
            <a:noAutofit/>
          </a:bodyPr>
          <a:lstStyle/>
          <a:p>
            <a:r>
              <a:rPr lang="en-AU" sz="3200" dirty="0"/>
              <a:t>ITEC618</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3" y="3276928"/>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700992" y="2048826"/>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3200" dirty="0"/>
              <a:t>Lecture 1</a:t>
            </a:r>
          </a:p>
        </p:txBody>
      </p:sp>
      <p:sp>
        <p:nvSpPr>
          <p:cNvPr id="9" name="Text Placeholder 2">
            <a:extLst>
              <a:ext uri="{FF2B5EF4-FFF2-40B4-BE49-F238E27FC236}">
                <a16:creationId xmlns:a16="http://schemas.microsoft.com/office/drawing/2014/main" id="{BA19F68C-7BB0-9F4C-BCB5-530C06D832E4}"/>
              </a:ext>
            </a:extLst>
          </p:cNvPr>
          <p:cNvSpPr txBox="1">
            <a:spLocks/>
          </p:cNvSpPr>
          <p:nvPr/>
        </p:nvSpPr>
        <p:spPr>
          <a:xfrm>
            <a:off x="700992" y="2851484"/>
            <a:ext cx="3092450" cy="204536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3200" dirty="0"/>
              <a:t>Introduction to Computers, Programs, and Java</a:t>
            </a:r>
            <a:endParaRPr lang="en-AU" sz="3200" dirty="0"/>
          </a:p>
        </p:txBody>
      </p:sp>
    </p:spTree>
    <p:extLst>
      <p:ext uri="{BB962C8B-B14F-4D97-AF65-F5344CB8AC3E}">
        <p14:creationId xmlns:p14="http://schemas.microsoft.com/office/powerpoint/2010/main" val="2695706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10</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2677656"/>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In Sydney, companies like IBM often require their IT staff to have a thorough understanding of computer components to maintain and improve their data centers' performance. For instance, knowing how to optimize the use of CPUs and memory can significantly enhance the processing speed of large datasets, which is critical for data-driven projects.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6341861"/>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1687354"/>
            <a:ext cx="9004803"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pic>
        <p:nvPicPr>
          <p:cNvPr id="10" name="Picture 9">
            <a:extLst>
              <a:ext uri="{FF2B5EF4-FFF2-40B4-BE49-F238E27FC236}">
                <a16:creationId xmlns:a16="http://schemas.microsoft.com/office/drawing/2014/main" id="{CDD92B20-5416-8B09-932D-4A8D582A5D9D}"/>
              </a:ext>
            </a:extLst>
          </p:cNvPr>
          <p:cNvPicPr>
            <a:picLocks noChangeAspect="1"/>
          </p:cNvPicPr>
          <p:nvPr/>
        </p:nvPicPr>
        <p:blipFill rotWithShape="1">
          <a:blip r:embed="rId2"/>
          <a:srcRect r="21724" b="34521"/>
          <a:stretch/>
        </p:blipFill>
        <p:spPr>
          <a:xfrm>
            <a:off x="4371277" y="0"/>
            <a:ext cx="4783873" cy="2251002"/>
          </a:xfrm>
          <a:prstGeom prst="rect">
            <a:avLst/>
          </a:prstGeom>
          <a:ln>
            <a:solidFill>
              <a:schemeClr val="accent1"/>
            </a:solidFill>
          </a:ln>
        </p:spPr>
      </p:pic>
      <p:pic>
        <p:nvPicPr>
          <p:cNvPr id="12" name="Picture 11">
            <a:extLst>
              <a:ext uri="{FF2B5EF4-FFF2-40B4-BE49-F238E27FC236}">
                <a16:creationId xmlns:a16="http://schemas.microsoft.com/office/drawing/2014/main" id="{697C51AE-71D8-1566-49EE-773F3C02DE33}"/>
              </a:ext>
            </a:extLst>
          </p:cNvPr>
          <p:cNvPicPr>
            <a:picLocks noChangeAspect="1"/>
          </p:cNvPicPr>
          <p:nvPr/>
        </p:nvPicPr>
        <p:blipFill rotWithShape="1">
          <a:blip r:embed="rId3"/>
          <a:srcRect l="760" t="16139" r="29635" b="31680"/>
          <a:stretch/>
        </p:blipFill>
        <p:spPr>
          <a:xfrm>
            <a:off x="-1" y="1"/>
            <a:ext cx="4360127" cy="1784194"/>
          </a:xfrm>
          <a:prstGeom prst="rect">
            <a:avLst/>
          </a:prstGeom>
          <a:ln>
            <a:solidFill>
              <a:schemeClr val="accent1"/>
            </a:solidFill>
          </a:ln>
        </p:spPr>
      </p:pic>
    </p:spTree>
    <p:extLst>
      <p:ext uri="{BB962C8B-B14F-4D97-AF65-F5344CB8AC3E}">
        <p14:creationId xmlns:p14="http://schemas.microsoft.com/office/powerpoint/2010/main" val="4164295243"/>
      </p:ext>
    </p:extLst>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0" y="5411450"/>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Import Statement: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import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java.util.Scanner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imports the Scanner class, which is used for reading input from the user.</a:t>
            </a:r>
          </a:p>
        </p:txBody>
      </p:sp>
    </p:spTree>
    <p:extLst>
      <p:ext uri="{BB962C8B-B14F-4D97-AF65-F5344CB8AC3E}">
        <p14:creationId xmlns:p14="http://schemas.microsoft.com/office/powerpoint/2010/main" val="1340171221"/>
      </p:ext>
    </p:extLst>
  </p:cSld>
  <p:clrMapOvr>
    <a:masterClrMapping/>
  </p:clrMapOvr>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0" y="5580727"/>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Class Declaration:</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class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UserInputOutput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a public class named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UserInputOutput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144826"/>
      </p:ext>
    </p:extLst>
  </p:cSld>
  <p:clrMapOvr>
    <a:masterClrMapping/>
  </p:clrMapOvr>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0" y="5580726"/>
            <a:ext cx="9144000" cy="1107996"/>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Main Method:</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static void main(String[]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is the entry point of the program where execution begins.</a:t>
            </a:r>
          </a:p>
        </p:txBody>
      </p:sp>
    </p:spTree>
    <p:extLst>
      <p:ext uri="{BB962C8B-B14F-4D97-AF65-F5344CB8AC3E}">
        <p14:creationId xmlns:p14="http://schemas.microsoft.com/office/powerpoint/2010/main" val="703023138"/>
      </p:ext>
    </p:extLst>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0" y="5411449"/>
            <a:ext cx="9144000" cy="144655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Scanner Object Creation:</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Scanner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new Scanner(System.in);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creates a Scanner object to read input from the standard input stream (keyboard).</a:t>
            </a:r>
          </a:p>
        </p:txBody>
      </p:sp>
    </p:spTree>
    <p:extLst>
      <p:ext uri="{BB962C8B-B14F-4D97-AF65-F5344CB8AC3E}">
        <p14:creationId xmlns:p14="http://schemas.microsoft.com/office/powerpoint/2010/main" val="2018775523"/>
      </p:ext>
    </p:extLst>
  </p:cSld>
  <p:clrMapOvr>
    <a:masterClrMapping/>
  </p:clrMapOvr>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557561"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Prompting for Input: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("Enter your name: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prompts the user to enter their name.</a:t>
            </a: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Reading Input: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String name =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scanner.nextLine</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reads the user's input and stores it in a variable named name.</a:t>
            </a:r>
          </a:p>
        </p:txBody>
      </p:sp>
    </p:spTree>
    <p:extLst>
      <p:ext uri="{BB962C8B-B14F-4D97-AF65-F5344CB8AC3E}">
        <p14:creationId xmlns:p14="http://schemas.microsoft.com/office/powerpoint/2010/main" val="1068448143"/>
      </p:ext>
    </p:extLst>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CEDE56-7161-405E-1AC6-2D85B7206BF0}"/>
              </a:ext>
            </a:extLst>
          </p:cNvPr>
          <p:cNvSpPr txBox="1"/>
          <p:nvPr/>
        </p:nvSpPr>
        <p:spPr>
          <a:xfrm>
            <a:off x="0" y="0"/>
            <a:ext cx="9144000" cy="5170646"/>
          </a:xfrm>
          <a:prstGeom prst="rect">
            <a:avLst/>
          </a:prstGeom>
          <a:no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import</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java.util.Scanner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UserInputOutput</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Create a Scanner object to read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Scanner </a:t>
            </a:r>
            <a:r>
              <a:rPr lang="en-US" sz="2200" dirty="0" err="1">
                <a:solidFill>
                  <a:srgbClr val="6A3E3E"/>
                </a:solidFill>
                <a:effectLst/>
                <a:highlight>
                  <a:srgbClr val="FFFFFF"/>
                </a:highlight>
                <a:latin typeface="Consolas" panose="020B0609020204030204" pitchFamily="49" charset="0"/>
              </a:rPr>
              <a:t>scanner</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new</a:t>
            </a:r>
            <a:r>
              <a:rPr lang="en-US" sz="2200" dirty="0">
                <a:solidFill>
                  <a:srgbClr val="000000"/>
                </a:solidFill>
                <a:effectLst/>
                <a:highlight>
                  <a:srgbClr val="FFFFFF"/>
                </a:highlight>
                <a:latin typeface="Consolas" panose="020B0609020204030204" pitchFamily="49" charset="0"/>
              </a:rPr>
              <a:t> Scanner(System.</a:t>
            </a:r>
            <a:r>
              <a:rPr lang="en-US" sz="2200" b="1" i="1" dirty="0">
                <a:solidFill>
                  <a:srgbClr val="0000C0"/>
                </a:solidFill>
                <a:effectLst/>
                <a:highlight>
                  <a:srgbClr val="FFFFFF"/>
                </a:highlight>
                <a:latin typeface="Consolas" panose="020B0609020204030204" pitchFamily="49" charset="0"/>
              </a:rPr>
              <a:t>in</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Prompt the user for input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"Enter your name: "</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String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.nextLine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Process the input and produce output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u="sng" dirty="0" err="1">
                <a:solidFill>
                  <a:srgbClr val="0066CC"/>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"Welcome,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name</a:t>
            </a:r>
            <a:r>
              <a:rPr lang="en-US" sz="2200" dirty="0">
                <a:solidFill>
                  <a:srgbClr val="000000"/>
                </a:solidFill>
                <a:effectLst/>
                <a:highlight>
                  <a:srgbClr val="FFFFFF"/>
                </a:highlight>
                <a:latin typeface="Consolas" panose="020B0609020204030204" pitchFamily="49" charset="0"/>
              </a:rPr>
              <a:t> + </a:t>
            </a:r>
            <a:r>
              <a:rPr lang="en-US" sz="2200" dirty="0">
                <a:solidFill>
                  <a:srgbClr val="2A00FF"/>
                </a:solidFill>
                <a:effectLst/>
                <a:highlight>
                  <a:srgbClr val="FFFFFF"/>
                </a:highlight>
                <a:latin typeface="Consolas" panose="020B0609020204030204" pitchFamily="49" charset="0"/>
              </a:rPr>
              <a: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Close the scanner</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6A3E3E"/>
                </a:solidFill>
                <a:effectLst/>
                <a:highlight>
                  <a:srgbClr val="FFFFFF"/>
                </a:highlight>
                <a:latin typeface="Consolas" panose="020B0609020204030204" pitchFamily="49" charset="0"/>
              </a:rPr>
              <a:t>scanner</a:t>
            </a:r>
            <a:r>
              <a:rPr lang="en-US" sz="2200" dirty="0" err="1">
                <a:solidFill>
                  <a:srgbClr val="000000"/>
                </a:solidFill>
                <a:effectLst/>
                <a:highlight>
                  <a:srgbClr val="FFFFFF"/>
                </a:highlight>
                <a:latin typeface="Consolas" panose="020B0609020204030204" pitchFamily="49" charset="0"/>
              </a:rPr>
              <a:t>.close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Rectangle 1">
            <a:extLst>
              <a:ext uri="{FF2B5EF4-FFF2-40B4-BE49-F238E27FC236}">
                <a16:creationId xmlns:a16="http://schemas.microsoft.com/office/drawing/2014/main" id="{FC701EF6-9503-E97D-BBE7-8B9F1EC1722C}"/>
              </a:ext>
            </a:extLst>
          </p:cNvPr>
          <p:cNvSpPr>
            <a:spLocks noChangeArrowheads="1"/>
          </p:cNvSpPr>
          <p:nvPr/>
        </p:nvSpPr>
        <p:spPr bwMode="auto">
          <a:xfrm>
            <a:off x="557561" y="4734342"/>
            <a:ext cx="8586439" cy="2123658"/>
          </a:xfrm>
          <a:prstGeom prst="rect">
            <a:avLst/>
          </a:prstGeom>
          <a:solidFill>
            <a:schemeClr val="bg1"/>
          </a:solidFill>
          <a:ln w="952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Producing Output: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("Welcome, " + name +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outputs a welcome message that includes the user's name.</a:t>
            </a: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Closing the Scanner:</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scanner.close</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closes the Scanner object to free up resources.</a:t>
            </a:r>
          </a:p>
        </p:txBody>
      </p:sp>
    </p:spTree>
    <p:extLst>
      <p:ext uri="{BB962C8B-B14F-4D97-AF65-F5344CB8AC3E}">
        <p14:creationId xmlns:p14="http://schemas.microsoft.com/office/powerpoint/2010/main" val="1464032010"/>
      </p:ext>
    </p:extLst>
  </p:cSld>
  <p:clrMapOvr>
    <a:masterClrMapping/>
  </p:clrMapOv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0" y="486983"/>
            <a:ext cx="7833363"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Run your Java program:</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Right-click on your Java file (e.g., UserInputOutput.java).</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Select Run As &gt; Java Application.</a:t>
            </a:r>
          </a:p>
        </p:txBody>
      </p:sp>
      <p:sp>
        <p:nvSpPr>
          <p:cNvPr id="4" name="TextBox 3">
            <a:extLst>
              <a:ext uri="{FF2B5EF4-FFF2-40B4-BE49-F238E27FC236}">
                <a16:creationId xmlns:a16="http://schemas.microsoft.com/office/drawing/2014/main" id="{1BA3A049-16B7-1532-4E25-EF22C045B4CE}"/>
              </a:ext>
            </a:extLst>
          </p:cNvPr>
          <p:cNvSpPr txBox="1"/>
          <p:nvPr/>
        </p:nvSpPr>
        <p:spPr>
          <a:xfrm>
            <a:off x="5944" y="1982476"/>
            <a:ext cx="9144000" cy="861774"/>
          </a:xfrm>
          <a:prstGeom prst="rect">
            <a:avLst/>
          </a:prstGeom>
          <a:noFill/>
        </p:spPr>
        <p:txBody>
          <a:bodyPr wrap="square">
            <a:spAutoFit/>
          </a:bodyPr>
          <a:lstStyle/>
          <a:p>
            <a:r>
              <a:rPr lang="en-US" sz="2500" dirty="0">
                <a:latin typeface="Calibri" panose="020F0502020204030204" pitchFamily="34" charset="0"/>
                <a:cs typeface="Calibri" panose="020F0502020204030204" pitchFamily="34" charset="0"/>
              </a:rPr>
              <a:t>This will execute your Java program, allowing you to enter your name and see the welcome message displayed in the console.</a:t>
            </a:r>
            <a:endParaRPr lang="en-AU" sz="25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135A3FF1-F997-463E-4D89-0ECCD4CF86FD}"/>
              </a:ext>
            </a:extLst>
          </p:cNvPr>
          <p:cNvPicPr>
            <a:picLocks noChangeAspect="1"/>
          </p:cNvPicPr>
          <p:nvPr/>
        </p:nvPicPr>
        <p:blipFill rotWithShape="1">
          <a:blip r:embed="rId2"/>
          <a:srcRect r="18171" b="26910"/>
          <a:stretch/>
        </p:blipFill>
        <p:spPr>
          <a:xfrm>
            <a:off x="0" y="3098645"/>
            <a:ext cx="7482468" cy="3759355"/>
          </a:xfrm>
          <a:prstGeom prst="rect">
            <a:avLst/>
          </a:prstGeom>
        </p:spPr>
      </p:pic>
    </p:spTree>
    <p:extLst>
      <p:ext uri="{BB962C8B-B14F-4D97-AF65-F5344CB8AC3E}">
        <p14:creationId xmlns:p14="http://schemas.microsoft.com/office/powerpoint/2010/main" val="3336442605"/>
      </p:ext>
    </p:extLst>
  </p:cSld>
  <p:clrMapOvr>
    <a:masterClrMapping/>
  </p:clrMapOvr>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0" y="0"/>
            <a:ext cx="3126177"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Select and Click on OK</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46FDA8C-48B1-01A0-CD2E-D6CD54EEBF1F}"/>
              </a:ext>
            </a:extLst>
          </p:cNvPr>
          <p:cNvPicPr>
            <a:picLocks noChangeAspect="1"/>
          </p:cNvPicPr>
          <p:nvPr/>
        </p:nvPicPr>
        <p:blipFill rotWithShape="1">
          <a:blip r:embed="rId2"/>
          <a:srcRect r="20487" b="31247"/>
          <a:stretch/>
        </p:blipFill>
        <p:spPr>
          <a:xfrm>
            <a:off x="295078" y="1348757"/>
            <a:ext cx="8553844" cy="4160486"/>
          </a:xfrm>
          <a:prstGeom prst="rect">
            <a:avLst/>
          </a:prstGeom>
        </p:spPr>
      </p:pic>
    </p:spTree>
    <p:extLst>
      <p:ext uri="{BB962C8B-B14F-4D97-AF65-F5344CB8AC3E}">
        <p14:creationId xmlns:p14="http://schemas.microsoft.com/office/powerpoint/2010/main" val="1397510371"/>
      </p:ext>
    </p:extLst>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Output</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24C44D0-74F6-FB4E-3E4D-A7F8E244E64A}"/>
              </a:ext>
            </a:extLst>
          </p:cNvPr>
          <p:cNvPicPr>
            <a:picLocks noChangeAspect="1"/>
          </p:cNvPicPr>
          <p:nvPr/>
        </p:nvPicPr>
        <p:blipFill rotWithShape="1">
          <a:blip r:embed="rId2"/>
          <a:srcRect b="6965"/>
          <a:stretch/>
        </p:blipFill>
        <p:spPr>
          <a:xfrm>
            <a:off x="0" y="1036366"/>
            <a:ext cx="9144000" cy="4785267"/>
          </a:xfrm>
          <a:prstGeom prst="rect">
            <a:avLst/>
          </a:prstGeom>
        </p:spPr>
      </p:pic>
      <p:sp>
        <p:nvSpPr>
          <p:cNvPr id="7" name="Rectangle: Rounded Corners 6">
            <a:extLst>
              <a:ext uri="{FF2B5EF4-FFF2-40B4-BE49-F238E27FC236}">
                <a16:creationId xmlns:a16="http://schemas.microsoft.com/office/drawing/2014/main" id="{556D41D6-3843-C165-8BB7-511530749EC1}"/>
              </a:ext>
            </a:extLst>
          </p:cNvPr>
          <p:cNvSpPr/>
          <p:nvPr/>
        </p:nvSpPr>
        <p:spPr>
          <a:xfrm>
            <a:off x="2252546" y="4661207"/>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405463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Number Placeholder 4">
            <a:extLst>
              <a:ext uri="{FF2B5EF4-FFF2-40B4-BE49-F238E27FC236}">
                <a16:creationId xmlns:a16="http://schemas.microsoft.com/office/drawing/2014/main" id="{ADC965A7-AD28-7449-AA3A-BFDEC92BE7E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3253AE-3797-AD4D-999E-D122CBDF1F5A}" type="slidenum">
              <a:rPr lang="en-US" altLang="en-US" sz="1400" smtClean="0"/>
              <a:pPr>
                <a:spcBef>
                  <a:spcPct val="0"/>
                </a:spcBef>
                <a:buClrTx/>
                <a:buSzTx/>
                <a:buFontTx/>
                <a:buNone/>
              </a:pPr>
              <a:t>11</a:t>
            </a:fld>
            <a:endParaRPr lang="en-US" altLang="en-US" sz="1400"/>
          </a:p>
        </p:txBody>
      </p:sp>
      <p:sp>
        <p:nvSpPr>
          <p:cNvPr id="18434" name="Rectangle 2">
            <a:extLst>
              <a:ext uri="{FF2B5EF4-FFF2-40B4-BE49-F238E27FC236}">
                <a16:creationId xmlns:a16="http://schemas.microsoft.com/office/drawing/2014/main" id="{53B868ED-CCA0-114E-98A9-342F40FF005C}"/>
              </a:ext>
            </a:extLst>
          </p:cNvPr>
          <p:cNvSpPr>
            <a:spLocks noGrp="1" noChangeArrowheads="1"/>
          </p:cNvSpPr>
          <p:nvPr>
            <p:ph type="title"/>
          </p:nvPr>
        </p:nvSpPr>
        <p:spPr>
          <a:xfrm>
            <a:off x="685800" y="304800"/>
            <a:ext cx="7772400" cy="914400"/>
          </a:xfrm>
        </p:spPr>
        <p:txBody>
          <a:bodyPr/>
          <a:lstStyle/>
          <a:p>
            <a:r>
              <a:rPr lang="en-US" altLang="en-US"/>
              <a:t>What is a Computer?</a:t>
            </a:r>
          </a:p>
        </p:txBody>
      </p:sp>
      <p:sp>
        <p:nvSpPr>
          <p:cNvPr id="18435" name="Rectangle 6">
            <a:extLst>
              <a:ext uri="{FF2B5EF4-FFF2-40B4-BE49-F238E27FC236}">
                <a16:creationId xmlns:a16="http://schemas.microsoft.com/office/drawing/2014/main" id="{56FC61EC-5F3B-204D-A767-642AFD5CF304}"/>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6" name="Text Box 7">
            <a:extLst>
              <a:ext uri="{FF2B5EF4-FFF2-40B4-BE49-F238E27FC236}">
                <a16:creationId xmlns:a16="http://schemas.microsoft.com/office/drawing/2014/main" id="{B96E359A-7F0E-B749-BBD9-C37F32E873C6}"/>
              </a:ext>
            </a:extLst>
          </p:cNvPr>
          <p:cNvSpPr txBox="1">
            <a:spLocks noChangeArrowheads="1"/>
          </p:cNvSpPr>
          <p:nvPr/>
        </p:nvSpPr>
        <p:spPr bwMode="auto">
          <a:xfrm>
            <a:off x="304800" y="1447800"/>
            <a:ext cx="815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A computer consists of a CPU, memory, hard disk, floppy disk, monitor, printer, and communication devices connected to the bus – transfer paths on the motherboard</a:t>
            </a:r>
            <a:r>
              <a:rPr lang="en-US" altLang="en-US" sz="2400" dirty="0"/>
              <a:t>.</a:t>
            </a:r>
          </a:p>
        </p:txBody>
      </p:sp>
      <p:sp>
        <p:nvSpPr>
          <p:cNvPr id="18437" name="Rectangle 9">
            <a:extLst>
              <a:ext uri="{FF2B5EF4-FFF2-40B4-BE49-F238E27FC236}">
                <a16:creationId xmlns:a16="http://schemas.microsoft.com/office/drawing/2014/main" id="{A37C2B06-C145-4544-8FA7-0D3FC97EA4DE}"/>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8" name="Rectangle 11">
            <a:extLst>
              <a:ext uri="{FF2B5EF4-FFF2-40B4-BE49-F238E27FC236}">
                <a16:creationId xmlns:a16="http://schemas.microsoft.com/office/drawing/2014/main" id="{4BF8958A-30DD-7C47-99F7-61A9B7B6DA53}"/>
              </a:ext>
            </a:extLst>
          </p:cNvPr>
          <p:cNvSpPr>
            <a:spLocks noChangeArrowheads="1"/>
          </p:cNvSpPr>
          <p:nvPr/>
        </p:nvSpPr>
        <p:spPr bwMode="auto">
          <a:xfrm>
            <a:off x="2133600"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9" name="Rectangle 1032">
            <a:extLst>
              <a:ext uri="{FF2B5EF4-FFF2-40B4-BE49-F238E27FC236}">
                <a16:creationId xmlns:a16="http://schemas.microsoft.com/office/drawing/2014/main" id="{4ED8CD42-4648-334D-9DDE-19DEB5999D2C}"/>
              </a:ext>
            </a:extLst>
          </p:cNvPr>
          <p:cNvSpPr>
            <a:spLocks noChangeArrowheads="1"/>
          </p:cNvSpPr>
          <p:nvPr/>
        </p:nvSpPr>
        <p:spPr bwMode="auto">
          <a:xfrm>
            <a:off x="0" y="27971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8440" name="Object 1031">
            <a:extLst>
              <a:ext uri="{FF2B5EF4-FFF2-40B4-BE49-F238E27FC236}">
                <a16:creationId xmlns:a16="http://schemas.microsoft.com/office/drawing/2014/main" id="{273A9911-C0D7-F64D-80E2-ABA7CFE2C12D}"/>
              </a:ext>
            </a:extLst>
          </p:cNvPr>
          <p:cNvGraphicFramePr>
            <a:graphicFrameLocks noChangeAspect="1"/>
          </p:cNvGraphicFramePr>
          <p:nvPr>
            <p:extLst>
              <p:ext uri="{D42A27DB-BD31-4B8C-83A1-F6EECF244321}">
                <p14:modId xmlns:p14="http://schemas.microsoft.com/office/powerpoint/2010/main" val="1621628655"/>
              </p:ext>
            </p:extLst>
          </p:nvPr>
        </p:nvGraphicFramePr>
        <p:xfrm>
          <a:off x="152400" y="2614613"/>
          <a:ext cx="8839200" cy="2200275"/>
        </p:xfrm>
        <a:graphic>
          <a:graphicData uri="http://schemas.openxmlformats.org/presentationml/2006/ole">
            <mc:AlternateContent xmlns:mc="http://schemas.openxmlformats.org/markup-compatibility/2006">
              <mc:Choice xmlns:v="urn:schemas-microsoft-com:vml" Requires="v">
                <p:oleObj name="Picture" r:id="rId3" imgW="15265400" imgH="3784600" progId="Word.Picture.8">
                  <p:embed/>
                </p:oleObj>
              </mc:Choice>
              <mc:Fallback>
                <p:oleObj name="Picture" r:id="rId3" imgW="15265400" imgH="3784600" progId="Word.Picture.8">
                  <p:embed/>
                  <p:pic>
                    <p:nvPicPr>
                      <p:cNvPr id="18440" name="Object 1031">
                        <a:extLst>
                          <a:ext uri="{FF2B5EF4-FFF2-40B4-BE49-F238E27FC236}">
                            <a16:creationId xmlns:a16="http://schemas.microsoft.com/office/drawing/2014/main" id="{273A9911-C0D7-F64D-80E2-ABA7CFE2C1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2614613"/>
                        <a:ext cx="8839200" cy="220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TextBox 2">
            <a:extLst>
              <a:ext uri="{FF2B5EF4-FFF2-40B4-BE49-F238E27FC236}">
                <a16:creationId xmlns:a16="http://schemas.microsoft.com/office/drawing/2014/main" id="{6AC0A572-C34E-A584-FE05-83873E3242CD}"/>
              </a:ext>
            </a:extLst>
          </p:cNvPr>
          <p:cNvSpPr txBox="1"/>
          <p:nvPr/>
        </p:nvSpPr>
        <p:spPr>
          <a:xfrm>
            <a:off x="0" y="4919008"/>
            <a:ext cx="9144000" cy="1938992"/>
          </a:xfrm>
          <a:prstGeom prst="rect">
            <a:avLst/>
          </a:prstGeom>
          <a:solidFill>
            <a:schemeClr val="bg1"/>
          </a:solidFill>
          <a:ln w="28575">
            <a:solidFill>
              <a:schemeClr val="accent1"/>
            </a:solidFill>
          </a:ln>
        </p:spPr>
        <p:txBody>
          <a:bodyPr wrap="square">
            <a:spAutoFit/>
          </a:bodyPr>
          <a:lstStyle/>
          <a:p>
            <a:r>
              <a:rPr lang="en-US" sz="2400" dirty="0">
                <a:latin typeface="Calibri" panose="020F0502020204030204" pitchFamily="34" charset="0"/>
                <a:cs typeface="Calibri" panose="020F0502020204030204" pitchFamily="34" charset="0"/>
              </a:rPr>
              <a:t>A computer is composed of several key components including the CPU, memory, storage devices, communication devices, input devices, and output devices. These components are interconnected by the bus, which serves as the transfer paths on the motherboard, allowing data to move between the different parts of the computer.</a:t>
            </a:r>
            <a:endParaRPr lang="en-AU"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25552815"/>
      </p:ext>
    </p:extLst>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FAA617-A0A6-8DB3-2E79-0A38188C0E2A}"/>
              </a:ext>
            </a:extLst>
          </p:cNvPr>
          <p:cNvPicPr>
            <a:picLocks noChangeAspect="1"/>
          </p:cNvPicPr>
          <p:nvPr/>
        </p:nvPicPr>
        <p:blipFill rotWithShape="1">
          <a:blip r:embed="rId2"/>
          <a:srcRect b="9566"/>
          <a:stretch/>
        </p:blipFill>
        <p:spPr>
          <a:xfrm>
            <a:off x="0" y="1137427"/>
            <a:ext cx="9144000" cy="4651452"/>
          </a:xfrm>
          <a:prstGeom prst="rect">
            <a:avLst/>
          </a:prstGeom>
        </p:spPr>
      </p:pic>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0" y="0"/>
            <a:ext cx="1136850"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Output</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7" name="Rectangle: Rounded Corners 6">
            <a:extLst>
              <a:ext uri="{FF2B5EF4-FFF2-40B4-BE49-F238E27FC236}">
                <a16:creationId xmlns:a16="http://schemas.microsoft.com/office/drawing/2014/main" id="{556D41D6-3843-C165-8BB7-511530749EC1}"/>
              </a:ext>
            </a:extLst>
          </p:cNvPr>
          <p:cNvSpPr/>
          <p:nvPr/>
        </p:nvSpPr>
        <p:spPr>
          <a:xfrm>
            <a:off x="2252546" y="4672355"/>
            <a:ext cx="6891454" cy="105936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37579289"/>
      </p:ext>
    </p:extLst>
  </p:cSld>
  <p:clrMapOvr>
    <a:masterClrMapping/>
  </p:clrMapOvr>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CB80AF-82DD-3D32-23A4-A3B5919102D8}"/>
              </a:ext>
            </a:extLst>
          </p:cNvPr>
          <p:cNvPicPr>
            <a:picLocks noChangeAspect="1"/>
          </p:cNvPicPr>
          <p:nvPr/>
        </p:nvPicPr>
        <p:blipFill rotWithShape="1">
          <a:blip r:embed="rId2"/>
          <a:srcRect b="7398"/>
          <a:stretch/>
        </p:blipFill>
        <p:spPr>
          <a:xfrm>
            <a:off x="0" y="1334304"/>
            <a:ext cx="9144000" cy="4762965"/>
          </a:xfrm>
          <a:prstGeom prst="rect">
            <a:avLst/>
          </a:prstGeom>
        </p:spPr>
      </p:pic>
      <p:sp>
        <p:nvSpPr>
          <p:cNvPr id="2" name="Rectangle 1">
            <a:extLst>
              <a:ext uri="{FF2B5EF4-FFF2-40B4-BE49-F238E27FC236}">
                <a16:creationId xmlns:a16="http://schemas.microsoft.com/office/drawing/2014/main" id="{978251F0-128F-CA13-F54E-1A26D99ECFB3}"/>
              </a:ext>
            </a:extLst>
          </p:cNvPr>
          <p:cNvSpPr>
            <a:spLocks noChangeArrowheads="1"/>
          </p:cNvSpPr>
          <p:nvPr/>
        </p:nvSpPr>
        <p:spPr bwMode="auto">
          <a:xfrm>
            <a:off x="0" y="0"/>
            <a:ext cx="5296386" cy="477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Visual Studio – Extension Pack for Java</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7" name="Rectangle: Rounded Corners 6">
            <a:extLst>
              <a:ext uri="{FF2B5EF4-FFF2-40B4-BE49-F238E27FC236}">
                <a16:creationId xmlns:a16="http://schemas.microsoft.com/office/drawing/2014/main" id="{556D41D6-3843-C165-8BB7-511530749EC1}"/>
              </a:ext>
            </a:extLst>
          </p:cNvPr>
          <p:cNvSpPr/>
          <p:nvPr/>
        </p:nvSpPr>
        <p:spPr>
          <a:xfrm>
            <a:off x="479502" y="2450814"/>
            <a:ext cx="3133493" cy="83634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51225315"/>
      </p:ext>
    </p:extLst>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733649" y="2425099"/>
            <a:ext cx="3092450" cy="357995"/>
          </a:xfrm>
        </p:spPr>
        <p:txBody>
          <a:bodyPr>
            <a:noAutofit/>
          </a:bodyPr>
          <a:lstStyle/>
          <a:p>
            <a:r>
              <a:rPr lang="en-AU" sz="3200" dirty="0"/>
              <a:t>Next week</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733649" y="3166095"/>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000" dirty="0"/>
              <a:t>Java Elementary Programming</a:t>
            </a:r>
          </a:p>
        </p:txBody>
      </p:sp>
      <p:sp>
        <p:nvSpPr>
          <p:cNvPr id="11" name="Text Placeholder 2">
            <a:extLst>
              <a:ext uri="{FF2B5EF4-FFF2-40B4-BE49-F238E27FC236}">
                <a16:creationId xmlns:a16="http://schemas.microsoft.com/office/drawing/2014/main" id="{C66EC449-EBA9-3E41-8361-B5236508FF05}"/>
              </a:ext>
            </a:extLst>
          </p:cNvPr>
          <p:cNvSpPr txBox="1">
            <a:spLocks/>
          </p:cNvSpPr>
          <p:nvPr/>
        </p:nvSpPr>
        <p:spPr>
          <a:xfrm>
            <a:off x="5317901" y="2425099"/>
            <a:ext cx="3092450" cy="340117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000" dirty="0"/>
              <a:t>After class TODO list:</a:t>
            </a:r>
          </a:p>
          <a:p>
            <a:pPr marL="342900" indent="-342900">
              <a:buFont typeface="Arial" panose="020B0604020202020204" pitchFamily="34" charset="0"/>
              <a:buChar char="•"/>
            </a:pPr>
            <a:r>
              <a:rPr lang="en-AU" sz="2000" dirty="0"/>
              <a:t>Review the lecture</a:t>
            </a:r>
          </a:p>
          <a:p>
            <a:pPr marL="342900" indent="-342900">
              <a:buFont typeface="Arial" panose="020B0604020202020204" pitchFamily="34" charset="0"/>
              <a:buChar char="•"/>
            </a:pPr>
            <a:r>
              <a:rPr lang="en-AU" sz="2000" dirty="0"/>
              <a:t>Read book chapter</a:t>
            </a:r>
          </a:p>
          <a:p>
            <a:pPr marL="342900" indent="-342900">
              <a:buFont typeface="Arial" panose="020B0604020202020204" pitchFamily="34" charset="0"/>
              <a:buChar char="•"/>
            </a:pPr>
            <a:r>
              <a:rPr lang="en-AU" sz="2000" dirty="0"/>
              <a:t>Attempt assessment</a:t>
            </a:r>
          </a:p>
          <a:p>
            <a:pPr marL="342900" indent="-342900">
              <a:buFont typeface="Arial" panose="020B0604020202020204" pitchFamily="34" charset="0"/>
              <a:buChar char="•"/>
            </a:pPr>
            <a:r>
              <a:rPr lang="en-AU" sz="2000" dirty="0"/>
              <a:t>Attend lab</a:t>
            </a:r>
          </a:p>
          <a:p>
            <a:pPr marL="342900" indent="-342900">
              <a:buFont typeface="Arial" panose="020B0604020202020204" pitchFamily="34" charset="0"/>
              <a:buChar char="•"/>
            </a:pPr>
            <a:endParaRPr lang="en-AU" sz="2000" dirty="0"/>
          </a:p>
        </p:txBody>
      </p:sp>
    </p:spTree>
    <p:extLst>
      <p:ext uri="{BB962C8B-B14F-4D97-AF65-F5344CB8AC3E}">
        <p14:creationId xmlns:p14="http://schemas.microsoft.com/office/powerpoint/2010/main" val="3193480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Number Placeholder 4">
            <a:extLst>
              <a:ext uri="{FF2B5EF4-FFF2-40B4-BE49-F238E27FC236}">
                <a16:creationId xmlns:a16="http://schemas.microsoft.com/office/drawing/2014/main" id="{ADC965A7-AD28-7449-AA3A-BFDEC92BE7E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3253AE-3797-AD4D-999E-D122CBDF1F5A}" type="slidenum">
              <a:rPr lang="en-US" altLang="en-US" sz="1400" smtClean="0"/>
              <a:pPr>
                <a:spcBef>
                  <a:spcPct val="0"/>
                </a:spcBef>
                <a:buClrTx/>
                <a:buSzTx/>
                <a:buFontTx/>
                <a:buNone/>
              </a:pPr>
              <a:t>12</a:t>
            </a:fld>
            <a:endParaRPr lang="en-US" altLang="en-US" sz="1400"/>
          </a:p>
        </p:txBody>
      </p:sp>
      <p:sp>
        <p:nvSpPr>
          <p:cNvPr id="18434" name="Rectangle 2">
            <a:extLst>
              <a:ext uri="{FF2B5EF4-FFF2-40B4-BE49-F238E27FC236}">
                <a16:creationId xmlns:a16="http://schemas.microsoft.com/office/drawing/2014/main" id="{53B868ED-CCA0-114E-98A9-342F40FF005C}"/>
              </a:ext>
            </a:extLst>
          </p:cNvPr>
          <p:cNvSpPr>
            <a:spLocks noGrp="1" noChangeArrowheads="1"/>
          </p:cNvSpPr>
          <p:nvPr>
            <p:ph type="title"/>
          </p:nvPr>
        </p:nvSpPr>
        <p:spPr>
          <a:xfrm>
            <a:off x="685800" y="304800"/>
            <a:ext cx="7772400" cy="914400"/>
          </a:xfrm>
        </p:spPr>
        <p:txBody>
          <a:bodyPr/>
          <a:lstStyle/>
          <a:p>
            <a:r>
              <a:rPr lang="en-US" altLang="en-US"/>
              <a:t>What is a Computer?</a:t>
            </a:r>
          </a:p>
        </p:txBody>
      </p:sp>
      <p:sp>
        <p:nvSpPr>
          <p:cNvPr id="18435" name="Rectangle 6">
            <a:extLst>
              <a:ext uri="{FF2B5EF4-FFF2-40B4-BE49-F238E27FC236}">
                <a16:creationId xmlns:a16="http://schemas.microsoft.com/office/drawing/2014/main" id="{56FC61EC-5F3B-204D-A767-642AFD5CF304}"/>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6" name="Text Box 7">
            <a:extLst>
              <a:ext uri="{FF2B5EF4-FFF2-40B4-BE49-F238E27FC236}">
                <a16:creationId xmlns:a16="http://schemas.microsoft.com/office/drawing/2014/main" id="{B96E359A-7F0E-B749-BBD9-C37F32E873C6}"/>
              </a:ext>
            </a:extLst>
          </p:cNvPr>
          <p:cNvSpPr txBox="1">
            <a:spLocks noChangeArrowheads="1"/>
          </p:cNvSpPr>
          <p:nvPr/>
        </p:nvSpPr>
        <p:spPr bwMode="auto">
          <a:xfrm>
            <a:off x="304800" y="1447800"/>
            <a:ext cx="815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A computer consists of a CPU, memory, hard disk, floppy disk, monitor, printer, and communication devices connected to the bus – transfer paths on the motherboard</a:t>
            </a:r>
            <a:r>
              <a:rPr lang="en-US" altLang="en-US" sz="2400" dirty="0"/>
              <a:t>.</a:t>
            </a:r>
          </a:p>
        </p:txBody>
      </p:sp>
      <p:sp>
        <p:nvSpPr>
          <p:cNvPr id="18437" name="Rectangle 9">
            <a:extLst>
              <a:ext uri="{FF2B5EF4-FFF2-40B4-BE49-F238E27FC236}">
                <a16:creationId xmlns:a16="http://schemas.microsoft.com/office/drawing/2014/main" id="{A37C2B06-C145-4544-8FA7-0D3FC97EA4DE}"/>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8" name="Rectangle 11">
            <a:extLst>
              <a:ext uri="{FF2B5EF4-FFF2-40B4-BE49-F238E27FC236}">
                <a16:creationId xmlns:a16="http://schemas.microsoft.com/office/drawing/2014/main" id="{4BF8958A-30DD-7C47-99F7-61A9B7B6DA53}"/>
              </a:ext>
            </a:extLst>
          </p:cNvPr>
          <p:cNvSpPr>
            <a:spLocks noChangeArrowheads="1"/>
          </p:cNvSpPr>
          <p:nvPr/>
        </p:nvSpPr>
        <p:spPr bwMode="auto">
          <a:xfrm>
            <a:off x="2133600"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9" name="Rectangle 1032">
            <a:extLst>
              <a:ext uri="{FF2B5EF4-FFF2-40B4-BE49-F238E27FC236}">
                <a16:creationId xmlns:a16="http://schemas.microsoft.com/office/drawing/2014/main" id="{4ED8CD42-4648-334D-9DDE-19DEB5999D2C}"/>
              </a:ext>
            </a:extLst>
          </p:cNvPr>
          <p:cNvSpPr>
            <a:spLocks noChangeArrowheads="1"/>
          </p:cNvSpPr>
          <p:nvPr/>
        </p:nvSpPr>
        <p:spPr bwMode="auto">
          <a:xfrm>
            <a:off x="0" y="27971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8440" name="Object 1031">
            <a:extLst>
              <a:ext uri="{FF2B5EF4-FFF2-40B4-BE49-F238E27FC236}">
                <a16:creationId xmlns:a16="http://schemas.microsoft.com/office/drawing/2014/main" id="{273A9911-C0D7-F64D-80E2-ABA7CFE2C12D}"/>
              </a:ext>
            </a:extLst>
          </p:cNvPr>
          <p:cNvGraphicFramePr>
            <a:graphicFrameLocks noChangeAspect="1"/>
          </p:cNvGraphicFramePr>
          <p:nvPr/>
        </p:nvGraphicFramePr>
        <p:xfrm>
          <a:off x="152400" y="2614613"/>
          <a:ext cx="8839200" cy="2200275"/>
        </p:xfrm>
        <a:graphic>
          <a:graphicData uri="http://schemas.openxmlformats.org/presentationml/2006/ole">
            <mc:AlternateContent xmlns:mc="http://schemas.openxmlformats.org/markup-compatibility/2006">
              <mc:Choice xmlns:v="urn:schemas-microsoft-com:vml" Requires="v">
                <p:oleObj name="Picture" r:id="rId3" imgW="15265400" imgH="3784600" progId="Word.Picture.8">
                  <p:embed/>
                </p:oleObj>
              </mc:Choice>
              <mc:Fallback>
                <p:oleObj name="Picture" r:id="rId3" imgW="15265400" imgH="3784600" progId="Word.Picture.8">
                  <p:embed/>
                  <p:pic>
                    <p:nvPicPr>
                      <p:cNvPr id="18440" name="Object 1031">
                        <a:extLst>
                          <a:ext uri="{FF2B5EF4-FFF2-40B4-BE49-F238E27FC236}">
                            <a16:creationId xmlns:a16="http://schemas.microsoft.com/office/drawing/2014/main" id="{273A9911-C0D7-F64D-80E2-ABA7CFE2C1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2614613"/>
                        <a:ext cx="8839200" cy="220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TextBox 2">
            <a:extLst>
              <a:ext uri="{FF2B5EF4-FFF2-40B4-BE49-F238E27FC236}">
                <a16:creationId xmlns:a16="http://schemas.microsoft.com/office/drawing/2014/main" id="{6AC0A572-C34E-A584-FE05-83873E3242CD}"/>
              </a:ext>
            </a:extLst>
          </p:cNvPr>
          <p:cNvSpPr txBox="1"/>
          <p:nvPr/>
        </p:nvSpPr>
        <p:spPr>
          <a:xfrm>
            <a:off x="0" y="4421762"/>
            <a:ext cx="9144000" cy="2462213"/>
          </a:xfrm>
          <a:prstGeom prst="rect">
            <a:avLst/>
          </a:prstGeom>
          <a:solidFill>
            <a:schemeClr val="bg1"/>
          </a:solidFill>
          <a:ln w="28575">
            <a:solidFill>
              <a:schemeClr val="accent1"/>
            </a:solidFill>
          </a:ln>
        </p:spPr>
        <p:txBody>
          <a:bodyPr wrap="square">
            <a:spAutoFit/>
          </a:bodyPr>
          <a:lstStyle/>
          <a:p>
            <a:r>
              <a:rPr lang="en-US" sz="2200" b="1" dirty="0">
                <a:latin typeface="Calibri" panose="020F0502020204030204" pitchFamily="34" charset="0"/>
                <a:cs typeface="Calibri" panose="020F0502020204030204" pitchFamily="34" charset="0"/>
              </a:rPr>
              <a:t>Some CPU (Central Processing Unit) Parameters:</a:t>
            </a:r>
          </a:p>
          <a:p>
            <a:pPr>
              <a:buFont typeface="+mj-lt"/>
              <a:buAutoNum type="arabicPeriod"/>
            </a:pPr>
            <a:r>
              <a:rPr lang="en-US" sz="2200" b="1" dirty="0">
                <a:latin typeface="Calibri" panose="020F0502020204030204" pitchFamily="34" charset="0"/>
                <a:cs typeface="Calibri" panose="020F0502020204030204" pitchFamily="34" charset="0"/>
              </a:rPr>
              <a:t> Clock Speed (GHz)</a:t>
            </a:r>
            <a:r>
              <a:rPr lang="en-US" sz="2200" dirty="0">
                <a:latin typeface="Calibri" panose="020F0502020204030204" pitchFamily="34" charset="0"/>
                <a:cs typeface="Calibri" panose="020F0502020204030204" pitchFamily="34" charset="0"/>
              </a:rPr>
              <a:t>: Indicates how fast the CPU can execute instructions. Higher clock speeds generally mean better performance.</a:t>
            </a:r>
          </a:p>
          <a:p>
            <a:pPr>
              <a:buFont typeface="+mj-lt"/>
              <a:buAutoNum type="arabicPeriod"/>
            </a:pPr>
            <a:r>
              <a:rPr lang="en-US" sz="2200" b="1" dirty="0">
                <a:latin typeface="Calibri" panose="020F0502020204030204" pitchFamily="34" charset="0"/>
                <a:cs typeface="Calibri" panose="020F0502020204030204" pitchFamily="34" charset="0"/>
              </a:rPr>
              <a:t> Core Count</a:t>
            </a:r>
            <a:r>
              <a:rPr lang="en-US" sz="2200" dirty="0">
                <a:latin typeface="Calibri" panose="020F0502020204030204" pitchFamily="34" charset="0"/>
                <a:cs typeface="Calibri" panose="020F0502020204030204" pitchFamily="34" charset="0"/>
              </a:rPr>
              <a:t>: More cores allow the CPU to handle more tasks simultaneously. This is important for multitasking and running complex applications.</a:t>
            </a:r>
          </a:p>
          <a:p>
            <a:pPr>
              <a:buFont typeface="+mj-lt"/>
              <a:buAutoNum type="arabicPeriod"/>
            </a:pPr>
            <a:r>
              <a:rPr lang="en-US" sz="2200" b="1" dirty="0">
                <a:latin typeface="Calibri" panose="020F0502020204030204" pitchFamily="34" charset="0"/>
                <a:cs typeface="Calibri" panose="020F0502020204030204" pitchFamily="34" charset="0"/>
              </a:rPr>
              <a:t> Cache Size</a:t>
            </a:r>
            <a:r>
              <a:rPr lang="en-US" sz="2200" dirty="0">
                <a:latin typeface="Calibri" panose="020F0502020204030204" pitchFamily="34" charset="0"/>
                <a:cs typeface="Calibri" panose="020F0502020204030204" pitchFamily="34" charset="0"/>
              </a:rPr>
              <a:t>: Larger caches can store more data closer to the CPU, which speeds up data retrieval and processing.</a:t>
            </a:r>
          </a:p>
        </p:txBody>
      </p:sp>
    </p:spTree>
    <p:extLst>
      <p:ext uri="{BB962C8B-B14F-4D97-AF65-F5344CB8AC3E}">
        <p14:creationId xmlns:p14="http://schemas.microsoft.com/office/powerpoint/2010/main" val="4103772561"/>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Number Placeholder 4">
            <a:extLst>
              <a:ext uri="{FF2B5EF4-FFF2-40B4-BE49-F238E27FC236}">
                <a16:creationId xmlns:a16="http://schemas.microsoft.com/office/drawing/2014/main" id="{ADC965A7-AD28-7449-AA3A-BFDEC92BE7E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3253AE-3797-AD4D-999E-D122CBDF1F5A}" type="slidenum">
              <a:rPr lang="en-US" altLang="en-US" sz="1400" smtClean="0"/>
              <a:pPr>
                <a:spcBef>
                  <a:spcPct val="0"/>
                </a:spcBef>
                <a:buClrTx/>
                <a:buSzTx/>
                <a:buFontTx/>
                <a:buNone/>
              </a:pPr>
              <a:t>13</a:t>
            </a:fld>
            <a:endParaRPr lang="en-US" altLang="en-US" sz="1400"/>
          </a:p>
        </p:txBody>
      </p:sp>
      <p:sp>
        <p:nvSpPr>
          <p:cNvPr id="18434" name="Rectangle 2">
            <a:extLst>
              <a:ext uri="{FF2B5EF4-FFF2-40B4-BE49-F238E27FC236}">
                <a16:creationId xmlns:a16="http://schemas.microsoft.com/office/drawing/2014/main" id="{53B868ED-CCA0-114E-98A9-342F40FF005C}"/>
              </a:ext>
            </a:extLst>
          </p:cNvPr>
          <p:cNvSpPr>
            <a:spLocks noGrp="1" noChangeArrowheads="1"/>
          </p:cNvSpPr>
          <p:nvPr>
            <p:ph type="title"/>
          </p:nvPr>
        </p:nvSpPr>
        <p:spPr>
          <a:xfrm>
            <a:off x="685800" y="304800"/>
            <a:ext cx="7772400" cy="914400"/>
          </a:xfrm>
        </p:spPr>
        <p:txBody>
          <a:bodyPr/>
          <a:lstStyle/>
          <a:p>
            <a:r>
              <a:rPr lang="en-US" altLang="en-US"/>
              <a:t>What is a Computer?</a:t>
            </a:r>
          </a:p>
        </p:txBody>
      </p:sp>
      <p:sp>
        <p:nvSpPr>
          <p:cNvPr id="18435" name="Rectangle 6">
            <a:extLst>
              <a:ext uri="{FF2B5EF4-FFF2-40B4-BE49-F238E27FC236}">
                <a16:creationId xmlns:a16="http://schemas.microsoft.com/office/drawing/2014/main" id="{56FC61EC-5F3B-204D-A767-642AFD5CF304}"/>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6" name="Text Box 7">
            <a:extLst>
              <a:ext uri="{FF2B5EF4-FFF2-40B4-BE49-F238E27FC236}">
                <a16:creationId xmlns:a16="http://schemas.microsoft.com/office/drawing/2014/main" id="{B96E359A-7F0E-B749-BBD9-C37F32E873C6}"/>
              </a:ext>
            </a:extLst>
          </p:cNvPr>
          <p:cNvSpPr txBox="1">
            <a:spLocks noChangeArrowheads="1"/>
          </p:cNvSpPr>
          <p:nvPr/>
        </p:nvSpPr>
        <p:spPr bwMode="auto">
          <a:xfrm>
            <a:off x="304800" y="1447800"/>
            <a:ext cx="815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A computer consists of a CPU, memory, hard disk, floppy disk, monitor, printer, and communication devices connected to the bus – transfer paths on the motherboard</a:t>
            </a:r>
            <a:r>
              <a:rPr lang="en-US" altLang="en-US" sz="2400" dirty="0"/>
              <a:t>.</a:t>
            </a:r>
          </a:p>
        </p:txBody>
      </p:sp>
      <p:sp>
        <p:nvSpPr>
          <p:cNvPr id="18437" name="Rectangle 9">
            <a:extLst>
              <a:ext uri="{FF2B5EF4-FFF2-40B4-BE49-F238E27FC236}">
                <a16:creationId xmlns:a16="http://schemas.microsoft.com/office/drawing/2014/main" id="{A37C2B06-C145-4544-8FA7-0D3FC97EA4DE}"/>
              </a:ext>
            </a:extLst>
          </p:cNvPr>
          <p:cNvSpPr>
            <a:spLocks noChangeArrowheads="1"/>
          </p:cNvSpPr>
          <p:nvPr/>
        </p:nvSpPr>
        <p:spPr bwMode="auto">
          <a:xfrm>
            <a:off x="2071688"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8" name="Rectangle 11">
            <a:extLst>
              <a:ext uri="{FF2B5EF4-FFF2-40B4-BE49-F238E27FC236}">
                <a16:creationId xmlns:a16="http://schemas.microsoft.com/office/drawing/2014/main" id="{4BF8958A-30DD-7C47-99F7-61A9B7B6DA53}"/>
              </a:ext>
            </a:extLst>
          </p:cNvPr>
          <p:cNvSpPr>
            <a:spLocks noChangeArrowheads="1"/>
          </p:cNvSpPr>
          <p:nvPr/>
        </p:nvSpPr>
        <p:spPr bwMode="auto">
          <a:xfrm>
            <a:off x="2133600" y="2581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439" name="Rectangle 1032">
            <a:extLst>
              <a:ext uri="{FF2B5EF4-FFF2-40B4-BE49-F238E27FC236}">
                <a16:creationId xmlns:a16="http://schemas.microsoft.com/office/drawing/2014/main" id="{4ED8CD42-4648-334D-9DDE-19DEB5999D2C}"/>
              </a:ext>
            </a:extLst>
          </p:cNvPr>
          <p:cNvSpPr>
            <a:spLocks noChangeArrowheads="1"/>
          </p:cNvSpPr>
          <p:nvPr/>
        </p:nvSpPr>
        <p:spPr bwMode="auto">
          <a:xfrm>
            <a:off x="0" y="27971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8440" name="Object 1031">
            <a:extLst>
              <a:ext uri="{FF2B5EF4-FFF2-40B4-BE49-F238E27FC236}">
                <a16:creationId xmlns:a16="http://schemas.microsoft.com/office/drawing/2014/main" id="{273A9911-C0D7-F64D-80E2-ABA7CFE2C12D}"/>
              </a:ext>
            </a:extLst>
          </p:cNvPr>
          <p:cNvGraphicFramePr>
            <a:graphicFrameLocks noChangeAspect="1"/>
          </p:cNvGraphicFramePr>
          <p:nvPr/>
        </p:nvGraphicFramePr>
        <p:xfrm>
          <a:off x="152400" y="2614613"/>
          <a:ext cx="8839200" cy="2200275"/>
        </p:xfrm>
        <a:graphic>
          <a:graphicData uri="http://schemas.openxmlformats.org/presentationml/2006/ole">
            <mc:AlternateContent xmlns:mc="http://schemas.openxmlformats.org/markup-compatibility/2006">
              <mc:Choice xmlns:v="urn:schemas-microsoft-com:vml" Requires="v">
                <p:oleObj name="Picture" r:id="rId3" imgW="15265400" imgH="3784600" progId="Word.Picture.8">
                  <p:embed/>
                </p:oleObj>
              </mc:Choice>
              <mc:Fallback>
                <p:oleObj name="Picture" r:id="rId3" imgW="15265400" imgH="3784600" progId="Word.Picture.8">
                  <p:embed/>
                  <p:pic>
                    <p:nvPicPr>
                      <p:cNvPr id="18440" name="Object 1031">
                        <a:extLst>
                          <a:ext uri="{FF2B5EF4-FFF2-40B4-BE49-F238E27FC236}">
                            <a16:creationId xmlns:a16="http://schemas.microsoft.com/office/drawing/2014/main" id="{273A9911-C0D7-F64D-80E2-ABA7CFE2C1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2614613"/>
                        <a:ext cx="8839200" cy="220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TextBox 2">
            <a:extLst>
              <a:ext uri="{FF2B5EF4-FFF2-40B4-BE49-F238E27FC236}">
                <a16:creationId xmlns:a16="http://schemas.microsoft.com/office/drawing/2014/main" id="{6AC0A572-C34E-A584-FE05-83873E3242CD}"/>
              </a:ext>
            </a:extLst>
          </p:cNvPr>
          <p:cNvSpPr txBox="1"/>
          <p:nvPr/>
        </p:nvSpPr>
        <p:spPr>
          <a:xfrm>
            <a:off x="0" y="5226784"/>
            <a:ext cx="9144000" cy="1631216"/>
          </a:xfrm>
          <a:prstGeom prst="rect">
            <a:avLst/>
          </a:prstGeom>
          <a:solidFill>
            <a:schemeClr val="bg1"/>
          </a:solidFill>
          <a:ln w="28575">
            <a:solidFill>
              <a:schemeClr val="accent1"/>
            </a:solidFill>
          </a:ln>
        </p:spPr>
        <p:txBody>
          <a:bodyPr wrap="square">
            <a:spAutoFit/>
          </a:bodyPr>
          <a:lstStyle/>
          <a:p>
            <a:r>
              <a:rPr lang="en-US" sz="2000" b="1" dirty="0">
                <a:latin typeface="Calibri" panose="020F0502020204030204" pitchFamily="34" charset="0"/>
                <a:cs typeface="Calibri" panose="020F0502020204030204" pitchFamily="34" charset="0"/>
              </a:rPr>
              <a:t>Some Motherboard Parameters:</a:t>
            </a:r>
          </a:p>
          <a:p>
            <a:pPr>
              <a:buFont typeface="+mj-lt"/>
              <a:buAutoNum type="arabicPeriod"/>
            </a:pPr>
            <a:r>
              <a:rPr lang="en-US" sz="2000" b="1" dirty="0">
                <a:latin typeface="Calibri" panose="020F0502020204030204" pitchFamily="34" charset="0"/>
                <a:cs typeface="Calibri" panose="020F0502020204030204" pitchFamily="34" charset="0"/>
              </a:rPr>
              <a:t> Socket Type</a:t>
            </a:r>
            <a:r>
              <a:rPr lang="en-US" sz="2000" dirty="0">
                <a:latin typeface="Calibri" panose="020F0502020204030204" pitchFamily="34" charset="0"/>
                <a:cs typeface="Calibri" panose="020F0502020204030204" pitchFamily="34" charset="0"/>
              </a:rPr>
              <a:t>: The CPU socket type (e.g., LGA 1200, AM4) must match the CPU you plan to use.</a:t>
            </a:r>
          </a:p>
          <a:p>
            <a:pPr>
              <a:buFont typeface="+mj-lt"/>
              <a:buAutoNum type="arabicPeriod"/>
            </a:pPr>
            <a:r>
              <a:rPr lang="en-US" sz="2000" b="1" dirty="0">
                <a:latin typeface="Calibri" panose="020F0502020204030204" pitchFamily="34" charset="0"/>
                <a:cs typeface="Calibri" panose="020F0502020204030204" pitchFamily="34" charset="0"/>
              </a:rPr>
              <a:t> RAM Compatibility</a:t>
            </a:r>
            <a:r>
              <a:rPr lang="en-US" sz="2000" dirty="0">
                <a:latin typeface="Calibri" panose="020F0502020204030204" pitchFamily="34" charset="0"/>
                <a:cs typeface="Calibri" panose="020F0502020204030204" pitchFamily="34" charset="0"/>
              </a:rPr>
              <a:t>: Check the supported RAM type (DDR4, DDR5), maximum capacity, and speed.</a:t>
            </a:r>
          </a:p>
        </p:txBody>
      </p:sp>
    </p:spTree>
    <p:extLst>
      <p:ext uri="{BB962C8B-B14F-4D97-AF65-F5344CB8AC3E}">
        <p14:creationId xmlns:p14="http://schemas.microsoft.com/office/powerpoint/2010/main" val="137224366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C0A572-C34E-A584-FE05-83873E3242CD}"/>
              </a:ext>
            </a:extLst>
          </p:cNvPr>
          <p:cNvSpPr txBox="1"/>
          <p:nvPr/>
        </p:nvSpPr>
        <p:spPr>
          <a:xfrm>
            <a:off x="0" y="117693"/>
            <a:ext cx="9144000" cy="6740307"/>
          </a:xfrm>
          <a:prstGeom prst="rect">
            <a:avLst/>
          </a:prstGeom>
          <a:solidFill>
            <a:schemeClr val="bg1"/>
          </a:solidFill>
          <a:ln w="28575">
            <a:solidFill>
              <a:schemeClr val="accent1"/>
            </a:solidFill>
          </a:ln>
        </p:spPr>
        <p:txBody>
          <a:bodyPr wrap="square">
            <a:spAutoFit/>
          </a:bodyPr>
          <a:lstStyle/>
          <a:p>
            <a:r>
              <a:rPr lang="en-US" dirty="0"/>
              <a:t>Imagine you want to build a gaming PC. You decide to purchase an Intel Core i7-12700K CPU. Here’s what you would look for:</a:t>
            </a:r>
          </a:p>
          <a:p>
            <a:pPr>
              <a:buFont typeface="+mj-lt"/>
              <a:buAutoNum type="arabicPeriod"/>
            </a:pPr>
            <a:r>
              <a:rPr lang="en-US" b="1" dirty="0"/>
              <a:t>CPU</a:t>
            </a:r>
            <a:r>
              <a:rPr lang="en-US" dirty="0"/>
              <a:t>:</a:t>
            </a:r>
          </a:p>
          <a:p>
            <a:pPr marL="742950" lvl="1" indent="-285750">
              <a:buFont typeface="+mj-lt"/>
              <a:buAutoNum type="arabicPeriod"/>
            </a:pPr>
            <a:r>
              <a:rPr lang="en-US" dirty="0"/>
              <a:t>Clock Speed: 3.6 GHz base, up to 5.0 GHz boost.</a:t>
            </a:r>
          </a:p>
          <a:p>
            <a:pPr marL="742950" lvl="1" indent="-285750">
              <a:buFont typeface="+mj-lt"/>
              <a:buAutoNum type="arabicPeriod"/>
            </a:pPr>
            <a:r>
              <a:rPr lang="en-US" dirty="0"/>
              <a:t>Core Count: 12 cores (8 performance cores, 4 efficiency cores).</a:t>
            </a:r>
          </a:p>
          <a:p>
            <a:pPr marL="742950" lvl="1" indent="-285750">
              <a:buFont typeface="+mj-lt"/>
              <a:buAutoNum type="arabicPeriod"/>
            </a:pPr>
            <a:r>
              <a:rPr lang="en-US" dirty="0"/>
              <a:t>Threads: 20 threads.</a:t>
            </a:r>
          </a:p>
          <a:p>
            <a:pPr marL="742950" lvl="1" indent="-285750">
              <a:buFont typeface="+mj-lt"/>
              <a:buAutoNum type="arabicPeriod"/>
            </a:pPr>
            <a:r>
              <a:rPr lang="en-US" dirty="0"/>
              <a:t>Cache Size: 25 MB L3 cache.</a:t>
            </a:r>
          </a:p>
          <a:p>
            <a:pPr marL="742950" lvl="1" indent="-285750">
              <a:buFont typeface="+mj-lt"/>
              <a:buAutoNum type="arabicPeriod"/>
            </a:pPr>
            <a:r>
              <a:rPr lang="en-US" dirty="0"/>
              <a:t>TDP: 125W.</a:t>
            </a:r>
          </a:p>
          <a:p>
            <a:pPr marL="742950" lvl="1" indent="-285750">
              <a:buFont typeface="+mj-lt"/>
              <a:buAutoNum type="arabicPeriod"/>
            </a:pPr>
            <a:r>
              <a:rPr lang="en-US" dirty="0"/>
              <a:t>Integrated Graphics: Intel UHD Graphics 770.</a:t>
            </a:r>
          </a:p>
          <a:p>
            <a:pPr>
              <a:buFont typeface="+mj-lt"/>
              <a:buAutoNum type="arabicPeriod"/>
            </a:pPr>
            <a:r>
              <a:rPr lang="en-US" b="1" dirty="0"/>
              <a:t>Motherboard</a:t>
            </a:r>
            <a:r>
              <a:rPr lang="en-US" dirty="0"/>
              <a:t>:</a:t>
            </a:r>
          </a:p>
          <a:p>
            <a:pPr marL="742950" lvl="1" indent="-285750">
              <a:buFont typeface="+mj-lt"/>
              <a:buAutoNum type="arabicPeriod"/>
            </a:pPr>
            <a:r>
              <a:rPr lang="en-US" dirty="0"/>
              <a:t>Socket Type: LGA 1700, compatible with the Intel Core i7-12700K.</a:t>
            </a:r>
          </a:p>
          <a:p>
            <a:pPr marL="742950" lvl="1" indent="-285750">
              <a:buFont typeface="+mj-lt"/>
              <a:buAutoNum type="arabicPeriod"/>
            </a:pPr>
            <a:r>
              <a:rPr lang="en-US" dirty="0"/>
              <a:t>Chipset: Z690 for overclocking support.</a:t>
            </a:r>
          </a:p>
          <a:p>
            <a:pPr marL="742950" lvl="1" indent="-285750">
              <a:buFont typeface="+mj-lt"/>
              <a:buAutoNum type="arabicPeriod"/>
            </a:pPr>
            <a:r>
              <a:rPr lang="en-US" dirty="0"/>
              <a:t>Form Factor: ATX for a full-sized build with ample expansion options.</a:t>
            </a:r>
          </a:p>
          <a:p>
            <a:pPr marL="742950" lvl="1" indent="-285750">
              <a:buFont typeface="+mj-lt"/>
              <a:buAutoNum type="arabicPeriod"/>
            </a:pPr>
            <a:r>
              <a:rPr lang="en-US" dirty="0"/>
              <a:t>RAM Compatibility: Supports DDR5 RAM, up to 128GB, with speeds up to 6400 </a:t>
            </a:r>
            <a:r>
              <a:rPr lang="en-US" dirty="0" err="1"/>
              <a:t>MHz.</a:t>
            </a:r>
            <a:endParaRPr lang="en-US" dirty="0"/>
          </a:p>
          <a:p>
            <a:pPr marL="742950" lvl="1" indent="-285750">
              <a:buFont typeface="+mj-lt"/>
              <a:buAutoNum type="arabicPeriod"/>
            </a:pPr>
            <a:r>
              <a:rPr lang="en-US" dirty="0"/>
              <a:t>Expansion Slots: Multiple PCIe 5.0 slots for high-performance GPUs.</a:t>
            </a:r>
          </a:p>
          <a:p>
            <a:pPr marL="742950" lvl="1" indent="-285750">
              <a:buFont typeface="+mj-lt"/>
              <a:buAutoNum type="arabicPeriod"/>
            </a:pPr>
            <a:r>
              <a:rPr lang="en-US" dirty="0"/>
              <a:t>Storage Options: 6 SATA ports and 3 M.2 slots for SSDs.</a:t>
            </a:r>
          </a:p>
          <a:p>
            <a:pPr marL="742950" lvl="1" indent="-285750">
              <a:buFont typeface="+mj-lt"/>
              <a:buAutoNum type="arabicPeriod"/>
            </a:pPr>
            <a:r>
              <a:rPr lang="en-US" dirty="0"/>
              <a:t>Connectivity: USB 3.2 Gen 2x2 ports, Wi-Fi 6E, Bluetooth 5.2, and 2.5Gb Ethernet.</a:t>
            </a:r>
          </a:p>
          <a:p>
            <a:pPr marL="742950" lvl="1" indent="-285750">
              <a:buFont typeface="+mj-lt"/>
              <a:buAutoNum type="arabicPeriod"/>
            </a:pPr>
            <a:r>
              <a:rPr lang="en-US" dirty="0"/>
              <a:t>Power Phases: 16+1 power phases for stable overclocking.</a:t>
            </a:r>
          </a:p>
          <a:p>
            <a:pPr marL="742950" lvl="1" indent="-285750">
              <a:buFont typeface="+mj-lt"/>
              <a:buAutoNum type="arabicPeriod"/>
            </a:pPr>
            <a:r>
              <a:rPr lang="en-US" dirty="0"/>
              <a:t>BIOS/UEFI: User-friendly interface with advanced settings for fine-tuning performance.</a:t>
            </a:r>
          </a:p>
          <a:p>
            <a:r>
              <a:rPr lang="en-US" dirty="0"/>
              <a:t>By considering these parameters, you ensure you select components that work well together and meet your performance needs for gaming and other demanding tasks.</a:t>
            </a:r>
          </a:p>
        </p:txBody>
      </p:sp>
    </p:spTree>
    <p:extLst>
      <p:ext uri="{BB962C8B-B14F-4D97-AF65-F5344CB8AC3E}">
        <p14:creationId xmlns:p14="http://schemas.microsoft.com/office/powerpoint/2010/main" val="349277839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4">
            <a:extLst>
              <a:ext uri="{FF2B5EF4-FFF2-40B4-BE49-F238E27FC236}">
                <a16:creationId xmlns:a16="http://schemas.microsoft.com/office/drawing/2014/main" id="{B5AC7CB8-479C-8B47-97D6-BC3C9E0BBF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02A6EF9-C39F-B74A-8D6E-A4D2B0F79C5E}" type="slidenum">
              <a:rPr lang="en-US" altLang="en-US" sz="1400" smtClean="0"/>
              <a:pPr>
                <a:spcBef>
                  <a:spcPct val="0"/>
                </a:spcBef>
                <a:buClrTx/>
                <a:buSzTx/>
                <a:buFontTx/>
                <a:buNone/>
              </a:pPr>
              <a:t>15</a:t>
            </a:fld>
            <a:endParaRPr lang="en-US" altLang="en-US" sz="1400"/>
          </a:p>
        </p:txBody>
      </p:sp>
      <p:sp>
        <p:nvSpPr>
          <p:cNvPr id="20482" name="Rectangle 1026">
            <a:extLst>
              <a:ext uri="{FF2B5EF4-FFF2-40B4-BE49-F238E27FC236}">
                <a16:creationId xmlns:a16="http://schemas.microsoft.com/office/drawing/2014/main" id="{A7F0E07E-64AD-C14A-A0FC-02351A6D1F1D}"/>
              </a:ext>
            </a:extLst>
          </p:cNvPr>
          <p:cNvSpPr>
            <a:spLocks noGrp="1" noChangeArrowheads="1"/>
          </p:cNvSpPr>
          <p:nvPr>
            <p:ph type="title"/>
          </p:nvPr>
        </p:nvSpPr>
        <p:spPr>
          <a:xfrm>
            <a:off x="493292" y="228600"/>
            <a:ext cx="7772400" cy="762000"/>
          </a:xfrm>
        </p:spPr>
        <p:txBody>
          <a:bodyPr>
            <a:normAutofit/>
          </a:bodyPr>
          <a:lstStyle/>
          <a:p>
            <a:r>
              <a:rPr lang="en-US" altLang="en-US" sz="3500" dirty="0"/>
              <a:t>What is Computer Programs?</a:t>
            </a:r>
          </a:p>
        </p:txBody>
      </p:sp>
      <p:sp>
        <p:nvSpPr>
          <p:cNvPr id="20483" name="Rectangle 1027">
            <a:extLst>
              <a:ext uri="{FF2B5EF4-FFF2-40B4-BE49-F238E27FC236}">
                <a16:creationId xmlns:a16="http://schemas.microsoft.com/office/drawing/2014/main" id="{867C0D1A-7BF4-804E-B131-62994A6B63D5}"/>
              </a:ext>
            </a:extLst>
          </p:cNvPr>
          <p:cNvSpPr>
            <a:spLocks noGrp="1" noChangeArrowheads="1"/>
          </p:cNvSpPr>
          <p:nvPr>
            <p:ph type="body" idx="1"/>
          </p:nvPr>
        </p:nvSpPr>
        <p:spPr>
          <a:xfrm>
            <a:off x="228600" y="1371600"/>
            <a:ext cx="8686800" cy="4572000"/>
          </a:xfrm>
        </p:spPr>
        <p:txBody>
          <a:bodyPr>
            <a:normAutofit lnSpcReduction="10000"/>
          </a:bodyPr>
          <a:lstStyle/>
          <a:p>
            <a:pPr marL="0" indent="0">
              <a:buFont typeface="Monotype Sorts" pitchFamily="2" charset="2"/>
              <a:buNone/>
            </a:pPr>
            <a:r>
              <a:rPr lang="en-US" altLang="en-US" sz="2800" dirty="0">
                <a:cs typeface="Times New Roman" panose="02020603050405020304" pitchFamily="18" charset="0"/>
              </a:rPr>
              <a:t>Computer </a:t>
            </a:r>
            <a:r>
              <a:rPr lang="en-US" altLang="en-US" sz="2800" i="1" dirty="0">
                <a:cs typeface="Times New Roman" panose="02020603050405020304" pitchFamily="18" charset="0"/>
              </a:rPr>
              <a:t>programs</a:t>
            </a:r>
            <a:r>
              <a:rPr lang="en-US" altLang="en-US" sz="2800" dirty="0">
                <a:cs typeface="Times New Roman" panose="02020603050405020304" pitchFamily="18" charset="0"/>
              </a:rPr>
              <a:t>, known as </a:t>
            </a:r>
            <a:r>
              <a:rPr lang="en-US" altLang="en-US" sz="2800" i="1" dirty="0">
                <a:cs typeface="Times New Roman" panose="02020603050405020304" pitchFamily="18" charset="0"/>
              </a:rPr>
              <a:t>software</a:t>
            </a:r>
            <a:r>
              <a:rPr lang="en-US" altLang="en-US" sz="2800" dirty="0">
                <a:cs typeface="Times New Roman" panose="02020603050405020304" pitchFamily="18" charset="0"/>
              </a:rPr>
              <a:t>, are instructions to the computer.</a:t>
            </a:r>
          </a:p>
          <a:p>
            <a:pPr marL="0" indent="0">
              <a:buFont typeface="Monotype Sorts" pitchFamily="2" charset="2"/>
              <a:buNone/>
            </a:pPr>
            <a:r>
              <a:rPr lang="en-US" altLang="en-US" sz="2800" dirty="0"/>
              <a:t> </a:t>
            </a:r>
          </a:p>
          <a:p>
            <a:pPr marL="0" indent="0">
              <a:buFont typeface="Monotype Sorts" pitchFamily="2" charset="2"/>
              <a:buNone/>
            </a:pPr>
            <a:r>
              <a:rPr lang="en-US" altLang="en-US" sz="2800" dirty="0">
                <a:cs typeface="Times New Roman" panose="02020603050405020304" pitchFamily="18" charset="0"/>
              </a:rPr>
              <a:t>You tell a computer what to do through programs. Without programs, a computer is an empty machine. Computers do not understand human languages, so you need to use computer languages to communicate with them.</a:t>
            </a:r>
            <a:r>
              <a:rPr lang="en-US" altLang="en-US" sz="2800" dirty="0"/>
              <a:t> </a:t>
            </a:r>
          </a:p>
          <a:p>
            <a:pPr marL="0" indent="0">
              <a:buFont typeface="Monotype Sorts" pitchFamily="2" charset="2"/>
              <a:buNone/>
            </a:pPr>
            <a:endParaRPr lang="en-US" altLang="en-US" sz="2800" dirty="0"/>
          </a:p>
          <a:p>
            <a:pPr marL="0" indent="0">
              <a:buFont typeface="Monotype Sorts" pitchFamily="2" charset="2"/>
              <a:buNone/>
            </a:pPr>
            <a:r>
              <a:rPr lang="en-US" altLang="en-US" sz="2800" dirty="0"/>
              <a:t>Programs are written using programming languages.</a:t>
            </a:r>
          </a:p>
        </p:txBody>
      </p:sp>
    </p:spTree>
    <p:extLst>
      <p:ext uri="{BB962C8B-B14F-4D97-AF65-F5344CB8AC3E}">
        <p14:creationId xmlns:p14="http://schemas.microsoft.com/office/powerpoint/2010/main" val="166552090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Number Placeholder 4">
            <a:extLst>
              <a:ext uri="{FF2B5EF4-FFF2-40B4-BE49-F238E27FC236}">
                <a16:creationId xmlns:a16="http://schemas.microsoft.com/office/drawing/2014/main" id="{90424A77-76DE-E84A-84E2-7D2D8ED9043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D5F2E49-D9A2-D74E-B771-330D883CA1DB}" type="slidenum">
              <a:rPr lang="en-US" altLang="en-US" sz="1400" smtClean="0"/>
              <a:pPr>
                <a:spcBef>
                  <a:spcPct val="0"/>
                </a:spcBef>
                <a:buClrTx/>
                <a:buSzTx/>
                <a:buFontTx/>
                <a:buNone/>
              </a:pPr>
              <a:t>16</a:t>
            </a:fld>
            <a:endParaRPr lang="en-US" altLang="en-US" sz="1400"/>
          </a:p>
        </p:txBody>
      </p:sp>
      <p:sp>
        <p:nvSpPr>
          <p:cNvPr id="21506" name="Rectangle 1026">
            <a:extLst>
              <a:ext uri="{FF2B5EF4-FFF2-40B4-BE49-F238E27FC236}">
                <a16:creationId xmlns:a16="http://schemas.microsoft.com/office/drawing/2014/main" id="{9FDC90B5-D9CD-214E-B12F-4F2622A4195D}"/>
              </a:ext>
            </a:extLst>
          </p:cNvPr>
          <p:cNvSpPr>
            <a:spLocks noGrp="1" noChangeArrowheads="1"/>
          </p:cNvSpPr>
          <p:nvPr>
            <p:ph type="title"/>
          </p:nvPr>
        </p:nvSpPr>
        <p:spPr>
          <a:xfrm>
            <a:off x="685800" y="228600"/>
            <a:ext cx="7772400" cy="533400"/>
          </a:xfrm>
        </p:spPr>
        <p:txBody>
          <a:bodyPr>
            <a:normAutofit fontScale="90000"/>
          </a:bodyPr>
          <a:lstStyle/>
          <a:p>
            <a:r>
              <a:rPr lang="en-US" altLang="en-US" dirty="0"/>
              <a:t>Programming Languages</a:t>
            </a:r>
          </a:p>
        </p:txBody>
      </p:sp>
      <p:sp>
        <p:nvSpPr>
          <p:cNvPr id="21507" name="Rectangle 1027">
            <a:extLst>
              <a:ext uri="{FF2B5EF4-FFF2-40B4-BE49-F238E27FC236}">
                <a16:creationId xmlns:a16="http://schemas.microsoft.com/office/drawing/2014/main" id="{4A5275BF-E132-6A45-9581-D46F30443E19}"/>
              </a:ext>
            </a:extLst>
          </p:cNvPr>
          <p:cNvSpPr>
            <a:spLocks noGrp="1" noChangeArrowheads="1"/>
          </p:cNvSpPr>
          <p:nvPr>
            <p:ph type="body" idx="1"/>
          </p:nvPr>
        </p:nvSpPr>
        <p:spPr>
          <a:xfrm>
            <a:off x="228600" y="990600"/>
            <a:ext cx="8534400" cy="457200"/>
          </a:xfrm>
        </p:spPr>
        <p:txBody>
          <a:bodyPr>
            <a:normAutofit fontScale="92500"/>
          </a:bodyPr>
          <a:lstStyle/>
          <a:p>
            <a:pPr marL="0" indent="0">
              <a:buFont typeface="Monotype Sorts" pitchFamily="2" charset="2"/>
              <a:buNone/>
            </a:pPr>
            <a:r>
              <a:rPr lang="en-US" altLang="en-US" sz="2400">
                <a:solidFill>
                  <a:srgbClr val="FF0000"/>
                </a:solidFill>
              </a:rPr>
              <a:t>Machine Language    </a:t>
            </a:r>
            <a:r>
              <a:rPr lang="en-US" altLang="en-US" sz="2400"/>
              <a:t>Assembly Language      High-Level Language</a:t>
            </a:r>
          </a:p>
        </p:txBody>
      </p:sp>
      <p:sp>
        <p:nvSpPr>
          <p:cNvPr id="21508" name="Rectangle 1028">
            <a:extLst>
              <a:ext uri="{FF2B5EF4-FFF2-40B4-BE49-F238E27FC236}">
                <a16:creationId xmlns:a16="http://schemas.microsoft.com/office/drawing/2014/main" id="{84108C67-0343-9243-B957-0913B050E72F}"/>
              </a:ext>
            </a:extLst>
          </p:cNvPr>
          <p:cNvSpPr>
            <a:spLocks noChangeArrowheads="1"/>
          </p:cNvSpPr>
          <p:nvPr/>
        </p:nvSpPr>
        <p:spPr bwMode="auto">
          <a:xfrm>
            <a:off x="228600" y="1600200"/>
            <a:ext cx="8686800" cy="44958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buFont typeface="Monotype Sorts" pitchFamily="2" charset="2"/>
              <a:buNone/>
            </a:pPr>
            <a:r>
              <a:rPr lang="en-US" altLang="en-US">
                <a:solidFill>
                  <a:schemeClr val="tx2"/>
                </a:solidFill>
              </a:rPr>
              <a:t>Machine language </a:t>
            </a:r>
            <a:r>
              <a:rPr lang="en-US" altLang="en-US">
                <a:solidFill>
                  <a:schemeClr val="tx2"/>
                </a:solidFill>
                <a:cs typeface="Times New Roman" panose="02020603050405020304" pitchFamily="18" charset="0"/>
              </a:rPr>
              <a:t>is a set of primitive instructions built into every computer. The instructions are in the form of binary code, so you have to enter binary codes for various instructions.</a:t>
            </a:r>
            <a:r>
              <a:rPr lang="en-US" altLang="en-US">
                <a:solidFill>
                  <a:schemeClr val="tx2"/>
                </a:solidFill>
              </a:rPr>
              <a:t> </a:t>
            </a:r>
            <a:r>
              <a:rPr lang="en-US" altLang="en-US">
                <a:solidFill>
                  <a:schemeClr val="tx2"/>
                </a:solidFill>
                <a:cs typeface="Times New Roman" panose="02020603050405020304" pitchFamily="18" charset="0"/>
              </a:rPr>
              <a:t>Program with native machine language is a tedious process. Moreover the programs are highly difficult to read and modify. For example, to add two numbers, you might write an instruction in binary like this:</a:t>
            </a:r>
          </a:p>
          <a:p>
            <a:pPr algn="ctr">
              <a:lnSpc>
                <a:spcPct val="90000"/>
              </a:lnSpc>
              <a:spcBef>
                <a:spcPct val="0"/>
              </a:spcBef>
              <a:buClrTx/>
              <a:buSzTx/>
              <a:buFontTx/>
              <a:buNone/>
            </a:pPr>
            <a:r>
              <a:rPr lang="en-US" altLang="en-US">
                <a:solidFill>
                  <a:schemeClr val="tx2"/>
                </a:solidFill>
              </a:rPr>
              <a:t> </a:t>
            </a:r>
          </a:p>
          <a:p>
            <a:pPr lvl="1">
              <a:lnSpc>
                <a:spcPct val="90000"/>
              </a:lnSpc>
              <a:buFontTx/>
              <a:buNone/>
            </a:pPr>
            <a:r>
              <a:rPr lang="en-US" altLang="en-US">
                <a:solidFill>
                  <a:schemeClr val="tx2"/>
                </a:solidFill>
                <a:latin typeface="Courier New" panose="02070309020205020404" pitchFamily="49" charset="0"/>
                <a:cs typeface="Times New Roman" panose="02020603050405020304" pitchFamily="18" charset="0"/>
              </a:rPr>
              <a:t>1101101010011010</a:t>
            </a:r>
            <a:endParaRPr lang="en-US" altLang="en-US">
              <a:solidFill>
                <a:schemeClr val="tx2"/>
              </a:solidFill>
              <a:latin typeface="Courier New" panose="02070309020205020404" pitchFamily="49" charset="0"/>
            </a:endParaRPr>
          </a:p>
        </p:txBody>
      </p:sp>
    </p:spTree>
    <p:extLst>
      <p:ext uri="{BB962C8B-B14F-4D97-AF65-F5344CB8AC3E}">
        <p14:creationId xmlns:p14="http://schemas.microsoft.com/office/powerpoint/2010/main" val="50628060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Number Placeholder 4">
            <a:extLst>
              <a:ext uri="{FF2B5EF4-FFF2-40B4-BE49-F238E27FC236}">
                <a16:creationId xmlns:a16="http://schemas.microsoft.com/office/drawing/2014/main" id="{E650BB39-9AA3-2242-9C26-E8A49B8F4D76}"/>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39C21E2-D6ED-BE46-9184-1525C469CDCE}" type="slidenum">
              <a:rPr lang="en-US" altLang="en-US" sz="1400" smtClean="0"/>
              <a:pPr>
                <a:spcBef>
                  <a:spcPct val="0"/>
                </a:spcBef>
                <a:buClrTx/>
                <a:buSzTx/>
                <a:buFontTx/>
                <a:buNone/>
              </a:pPr>
              <a:t>17</a:t>
            </a:fld>
            <a:endParaRPr lang="en-US" altLang="en-US" sz="1400"/>
          </a:p>
        </p:txBody>
      </p:sp>
      <p:sp>
        <p:nvSpPr>
          <p:cNvPr id="22530" name="Rectangle 1026">
            <a:extLst>
              <a:ext uri="{FF2B5EF4-FFF2-40B4-BE49-F238E27FC236}">
                <a16:creationId xmlns:a16="http://schemas.microsoft.com/office/drawing/2014/main" id="{2140F597-FC6E-4746-9940-37B21C9F0CDE}"/>
              </a:ext>
            </a:extLst>
          </p:cNvPr>
          <p:cNvSpPr>
            <a:spLocks noGrp="1" noChangeArrowheads="1"/>
          </p:cNvSpPr>
          <p:nvPr>
            <p:ph type="title"/>
          </p:nvPr>
        </p:nvSpPr>
        <p:spPr>
          <a:xfrm>
            <a:off x="685800" y="228600"/>
            <a:ext cx="7772400" cy="533400"/>
          </a:xfrm>
        </p:spPr>
        <p:txBody>
          <a:bodyPr>
            <a:normAutofit fontScale="90000"/>
          </a:bodyPr>
          <a:lstStyle/>
          <a:p>
            <a:r>
              <a:rPr lang="en-US" altLang="en-US"/>
              <a:t>Programming Languages</a:t>
            </a:r>
          </a:p>
        </p:txBody>
      </p:sp>
      <p:sp>
        <p:nvSpPr>
          <p:cNvPr id="22531" name="Rectangle 1027">
            <a:extLst>
              <a:ext uri="{FF2B5EF4-FFF2-40B4-BE49-F238E27FC236}">
                <a16:creationId xmlns:a16="http://schemas.microsoft.com/office/drawing/2014/main" id="{B0B2C5BE-7BC3-604E-8181-812D0A2580FA}"/>
              </a:ext>
            </a:extLst>
          </p:cNvPr>
          <p:cNvSpPr>
            <a:spLocks noGrp="1" noChangeArrowheads="1"/>
          </p:cNvSpPr>
          <p:nvPr>
            <p:ph type="body" idx="1"/>
          </p:nvPr>
        </p:nvSpPr>
        <p:spPr>
          <a:xfrm>
            <a:off x="228600" y="990600"/>
            <a:ext cx="8534400" cy="457200"/>
          </a:xfrm>
        </p:spPr>
        <p:txBody>
          <a:bodyPr>
            <a:normAutofit fontScale="92500"/>
          </a:bodyPr>
          <a:lstStyle/>
          <a:p>
            <a:pPr marL="0" indent="0">
              <a:buFont typeface="Monotype Sorts" pitchFamily="2" charset="2"/>
              <a:buNone/>
            </a:pPr>
            <a:r>
              <a:rPr lang="en-US" altLang="en-US" sz="2400"/>
              <a:t>Machine Language    </a:t>
            </a:r>
            <a:r>
              <a:rPr lang="en-US" altLang="en-US" sz="2400">
                <a:solidFill>
                  <a:srgbClr val="FF0000"/>
                </a:solidFill>
              </a:rPr>
              <a:t>Assembly Language</a:t>
            </a:r>
            <a:r>
              <a:rPr lang="en-US" altLang="en-US" sz="2400"/>
              <a:t>      High-Level Language</a:t>
            </a:r>
          </a:p>
        </p:txBody>
      </p:sp>
      <p:sp>
        <p:nvSpPr>
          <p:cNvPr id="22532" name="Rectangle 1028">
            <a:extLst>
              <a:ext uri="{FF2B5EF4-FFF2-40B4-BE49-F238E27FC236}">
                <a16:creationId xmlns:a16="http://schemas.microsoft.com/office/drawing/2014/main" id="{4F4C12B0-954C-8645-AE22-E9A1A616A3AF}"/>
              </a:ext>
            </a:extLst>
          </p:cNvPr>
          <p:cNvSpPr>
            <a:spLocks noChangeArrowheads="1"/>
          </p:cNvSpPr>
          <p:nvPr/>
        </p:nvSpPr>
        <p:spPr bwMode="auto">
          <a:xfrm>
            <a:off x="228600" y="1600200"/>
            <a:ext cx="8686800" cy="44958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buFont typeface="Monotype Sorts" pitchFamily="2" charset="2"/>
              <a:buNone/>
            </a:pPr>
            <a:r>
              <a:rPr lang="en-US" altLang="en-US" sz="2800">
                <a:solidFill>
                  <a:schemeClr val="tx2"/>
                </a:solidFill>
                <a:cs typeface="Times New Roman" panose="02020603050405020304" pitchFamily="18" charset="0"/>
              </a:rPr>
              <a:t>Assembly languages were developed to make programming easy. Since the computer cannot understand assembly language, however, a program called assembler is used to convert assembly language programs into machine code. For example, to add two numbers, you might write an instruction in assembly code like this:</a:t>
            </a:r>
          </a:p>
          <a:p>
            <a:pPr>
              <a:lnSpc>
                <a:spcPct val="90000"/>
              </a:lnSpc>
              <a:buFont typeface="Monotype Sorts" pitchFamily="2" charset="2"/>
              <a:buNone/>
            </a:pPr>
            <a:r>
              <a:rPr lang="en-US" altLang="en-US" sz="2800">
                <a:solidFill>
                  <a:schemeClr val="tx2"/>
                </a:solidFill>
                <a:cs typeface="Times New Roman" panose="02020603050405020304" pitchFamily="18" charset="0"/>
              </a:rPr>
              <a:t>      ADDF3 R1, R2, R3</a:t>
            </a:r>
          </a:p>
        </p:txBody>
      </p:sp>
      <p:pic>
        <p:nvPicPr>
          <p:cNvPr id="22533" name="Picture 8">
            <a:extLst>
              <a:ext uri="{FF2B5EF4-FFF2-40B4-BE49-F238E27FC236}">
                <a16:creationId xmlns:a16="http://schemas.microsoft.com/office/drawing/2014/main" id="{16F84A87-4495-9B41-8107-B363E15DE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750" y="4419600"/>
            <a:ext cx="7613650" cy="187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Tree>
    <p:extLst>
      <p:ext uri="{BB962C8B-B14F-4D97-AF65-F5344CB8AC3E}">
        <p14:creationId xmlns:p14="http://schemas.microsoft.com/office/powerpoint/2010/main" val="3756573756"/>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Number Placeholder 4">
            <a:extLst>
              <a:ext uri="{FF2B5EF4-FFF2-40B4-BE49-F238E27FC236}">
                <a16:creationId xmlns:a16="http://schemas.microsoft.com/office/drawing/2014/main" id="{158BC4B7-D6C1-EC49-96B5-60A33307D43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D88DCEB-492A-194D-A14F-D65B7CE47E22}" type="slidenum">
              <a:rPr lang="en-US" altLang="en-US" sz="1400" smtClean="0"/>
              <a:pPr>
                <a:spcBef>
                  <a:spcPct val="0"/>
                </a:spcBef>
                <a:buClrTx/>
                <a:buSzTx/>
                <a:buFontTx/>
                <a:buNone/>
              </a:pPr>
              <a:t>18</a:t>
            </a:fld>
            <a:endParaRPr lang="en-US" altLang="en-US" sz="1400"/>
          </a:p>
        </p:txBody>
      </p:sp>
      <p:sp>
        <p:nvSpPr>
          <p:cNvPr id="23554" name="Rectangle 1026">
            <a:extLst>
              <a:ext uri="{FF2B5EF4-FFF2-40B4-BE49-F238E27FC236}">
                <a16:creationId xmlns:a16="http://schemas.microsoft.com/office/drawing/2014/main" id="{3227D8D9-7DC6-4E41-B77E-E78CFCBD2F28}"/>
              </a:ext>
            </a:extLst>
          </p:cNvPr>
          <p:cNvSpPr>
            <a:spLocks noGrp="1" noChangeArrowheads="1"/>
          </p:cNvSpPr>
          <p:nvPr>
            <p:ph type="title"/>
          </p:nvPr>
        </p:nvSpPr>
        <p:spPr>
          <a:xfrm>
            <a:off x="685800" y="228600"/>
            <a:ext cx="7772400" cy="533400"/>
          </a:xfrm>
        </p:spPr>
        <p:txBody>
          <a:bodyPr>
            <a:normAutofit fontScale="90000"/>
          </a:bodyPr>
          <a:lstStyle/>
          <a:p>
            <a:r>
              <a:rPr lang="en-US" altLang="en-US"/>
              <a:t>Programming Languages</a:t>
            </a:r>
          </a:p>
        </p:txBody>
      </p:sp>
      <p:sp>
        <p:nvSpPr>
          <p:cNvPr id="23555" name="Rectangle 1027">
            <a:extLst>
              <a:ext uri="{FF2B5EF4-FFF2-40B4-BE49-F238E27FC236}">
                <a16:creationId xmlns:a16="http://schemas.microsoft.com/office/drawing/2014/main" id="{D89FCF97-076F-7A42-8DCA-FFB425D5357D}"/>
              </a:ext>
            </a:extLst>
          </p:cNvPr>
          <p:cNvSpPr>
            <a:spLocks noGrp="1" noChangeArrowheads="1"/>
          </p:cNvSpPr>
          <p:nvPr>
            <p:ph type="body" idx="1"/>
          </p:nvPr>
        </p:nvSpPr>
        <p:spPr>
          <a:xfrm>
            <a:off x="228600" y="990600"/>
            <a:ext cx="8534400" cy="457200"/>
          </a:xfrm>
        </p:spPr>
        <p:txBody>
          <a:bodyPr>
            <a:normAutofit fontScale="92500"/>
          </a:bodyPr>
          <a:lstStyle/>
          <a:p>
            <a:pPr marL="0" indent="0">
              <a:buFont typeface="Monotype Sorts" pitchFamily="2" charset="2"/>
              <a:buNone/>
            </a:pPr>
            <a:r>
              <a:rPr lang="en-US" altLang="en-US" sz="2400"/>
              <a:t>Machine Language    Assembly Language      </a:t>
            </a:r>
            <a:r>
              <a:rPr lang="en-US" altLang="en-US" sz="2400">
                <a:solidFill>
                  <a:srgbClr val="FF0000"/>
                </a:solidFill>
              </a:rPr>
              <a:t>High-Level Language</a:t>
            </a:r>
          </a:p>
        </p:txBody>
      </p:sp>
      <p:sp>
        <p:nvSpPr>
          <p:cNvPr id="23556" name="Rectangle 1028">
            <a:extLst>
              <a:ext uri="{FF2B5EF4-FFF2-40B4-BE49-F238E27FC236}">
                <a16:creationId xmlns:a16="http://schemas.microsoft.com/office/drawing/2014/main" id="{60AC0094-BC00-7F44-97EC-EA83F9F9B746}"/>
              </a:ext>
            </a:extLst>
          </p:cNvPr>
          <p:cNvSpPr>
            <a:spLocks noChangeArrowheads="1"/>
          </p:cNvSpPr>
          <p:nvPr/>
        </p:nvSpPr>
        <p:spPr bwMode="auto">
          <a:xfrm>
            <a:off x="228600" y="1600200"/>
            <a:ext cx="8686800" cy="44958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800">
                <a:solidFill>
                  <a:schemeClr val="tx2"/>
                </a:solidFill>
                <a:cs typeface="Times New Roman" panose="02020603050405020304" pitchFamily="18" charset="0"/>
              </a:rPr>
              <a:t>The high-level languages are English-like and easy to learn and program. For example, the following is a high-level language statement that computes the area of a circle with radius 5:</a:t>
            </a:r>
          </a:p>
          <a:p>
            <a:pPr>
              <a:buFont typeface="Monotype Sorts" pitchFamily="2" charset="2"/>
              <a:buNone/>
            </a:pPr>
            <a:r>
              <a:rPr lang="en-US" altLang="en-US" sz="2800">
                <a:solidFill>
                  <a:schemeClr val="tx2"/>
                </a:solidFill>
                <a:cs typeface="Times New Roman" panose="02020603050405020304" pitchFamily="18" charset="0"/>
              </a:rPr>
              <a:t>         area = 5 * 5 * 3.1415;</a:t>
            </a:r>
          </a:p>
          <a:p>
            <a:pPr>
              <a:buFont typeface="Monotype Sorts" pitchFamily="2" charset="2"/>
              <a:buNone/>
            </a:pPr>
            <a:r>
              <a:rPr lang="en-US" altLang="en-US" sz="2800">
                <a:solidFill>
                  <a:schemeClr val="tx2"/>
                </a:solidFill>
                <a:cs typeface="Times New Roman" panose="02020603050405020304" pitchFamily="18" charset="0"/>
              </a:rPr>
              <a:t> </a:t>
            </a:r>
          </a:p>
          <a:p>
            <a:pPr>
              <a:buFont typeface="Monotype Sorts" pitchFamily="2" charset="2"/>
              <a:buNone/>
            </a:pPr>
            <a:endParaRPr lang="en-US" altLang="en-US" sz="2800">
              <a:solidFill>
                <a:schemeClr val="tx2"/>
              </a:solidFill>
              <a:cs typeface="Times New Roman" panose="02020603050405020304" pitchFamily="18" charset="0"/>
            </a:endParaRPr>
          </a:p>
        </p:txBody>
      </p:sp>
    </p:spTree>
    <p:extLst>
      <p:ext uri="{BB962C8B-B14F-4D97-AF65-F5344CB8AC3E}">
        <p14:creationId xmlns:p14="http://schemas.microsoft.com/office/powerpoint/2010/main" val="54300319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19</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extLst>
              <p:ext uri="{D42A27DB-BD31-4B8C-83A1-F6EECF244321}">
                <p14:modId xmlns:p14="http://schemas.microsoft.com/office/powerpoint/2010/main" val="1445547229"/>
              </p:ext>
            </p:extLst>
          </p:nvPr>
        </p:nvGraphicFramePr>
        <p:xfrm>
          <a:off x="152400" y="817562"/>
          <a:ext cx="8839200" cy="5222875"/>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817562"/>
                        <a:ext cx="8839200" cy="522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934670"/>
            <a:ext cx="9144000" cy="923330"/>
          </a:xfrm>
          <a:prstGeom prst="rect">
            <a:avLst/>
          </a:prstGeom>
          <a:solidFill>
            <a:schemeClr val="bg1"/>
          </a:solidFill>
          <a:ln w="28575">
            <a:solidFill>
              <a:schemeClr val="accent1"/>
            </a:solidFill>
          </a:ln>
        </p:spPr>
        <p:txBody>
          <a:bodyPr wrap="square">
            <a:spAutoFit/>
          </a:bodyPr>
          <a:lstStyle/>
          <a:p>
            <a:r>
              <a:rPr lang="en-US" dirty="0">
                <a:latin typeface="Calibri" panose="020F0502020204030204" pitchFamily="34" charset="0"/>
                <a:cs typeface="Calibri" panose="020F0502020204030204" pitchFamily="34" charset="0"/>
              </a:rPr>
              <a:t>We provide an overview of several popular high-level programming languages, along with a brief description of each. These languages range from those designed for beginners (such as BASIC) to those used for specific applications like business (COBOL) or scientific computations (FORTRAN).</a:t>
            </a:r>
            <a:endParaRPr lang="en-AU"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858311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A5C6E-C6A9-4149-89B6-6A0B7D6A5C0C}"/>
              </a:ext>
            </a:extLst>
          </p:cNvPr>
          <p:cNvSpPr>
            <a:spLocks noGrp="1"/>
          </p:cNvSpPr>
          <p:nvPr>
            <p:ph type="title"/>
          </p:nvPr>
        </p:nvSpPr>
        <p:spPr>
          <a:xfrm>
            <a:off x="440871" y="635823"/>
            <a:ext cx="6733042" cy="984885"/>
          </a:xfrm>
        </p:spPr>
        <p:txBody>
          <a:bodyPr/>
          <a:lstStyle/>
          <a:p>
            <a:r>
              <a:rPr lang="en-AU" dirty="0"/>
              <a:t>TODO Checklist – CANVAS walkthrough</a:t>
            </a:r>
          </a:p>
        </p:txBody>
      </p:sp>
      <p:sp>
        <p:nvSpPr>
          <p:cNvPr id="3" name="Text Placeholder 2">
            <a:extLst>
              <a:ext uri="{FF2B5EF4-FFF2-40B4-BE49-F238E27FC236}">
                <a16:creationId xmlns:a16="http://schemas.microsoft.com/office/drawing/2014/main" id="{ECE23C87-E804-4D4E-803B-107B1DCA933B}"/>
              </a:ext>
            </a:extLst>
          </p:cNvPr>
          <p:cNvSpPr>
            <a:spLocks noGrp="1"/>
          </p:cNvSpPr>
          <p:nvPr>
            <p:ph type="body" sz="quarter" idx="15"/>
          </p:nvPr>
        </p:nvSpPr>
        <p:spPr>
          <a:xfrm>
            <a:off x="0" y="1542734"/>
            <a:ext cx="4225159" cy="4843595"/>
          </a:xfrm>
        </p:spPr>
        <p:txBody>
          <a:bodyPr>
            <a:normAutofit fontScale="85000" lnSpcReduction="20000"/>
          </a:bodyPr>
          <a:lstStyle/>
          <a:p>
            <a:pPr marL="342900" indent="-342900">
              <a:buFont typeface="Arial" panose="020B0604020202020204" pitchFamily="34" charset="0"/>
              <a:buChar char="•"/>
            </a:pPr>
            <a:r>
              <a:rPr lang="en-AU" sz="1400" dirty="0"/>
              <a:t>Review CANVAS site (e.g. class times, deadlines, contacts, resources)</a:t>
            </a:r>
          </a:p>
          <a:p>
            <a:pPr marL="342900" indent="-342900">
              <a:buFont typeface="Arial" panose="020B0604020202020204" pitchFamily="34" charset="0"/>
              <a:buChar char="•"/>
            </a:pPr>
            <a:r>
              <a:rPr lang="en-AU" sz="1400" dirty="0"/>
              <a:t>Review the unit outline (e.g. assessments, schedule, policies)</a:t>
            </a:r>
          </a:p>
          <a:p>
            <a:pPr marL="342900" indent="-342900">
              <a:buFont typeface="Arial" panose="020B0604020202020204" pitchFamily="34" charset="0"/>
              <a:buChar char="•"/>
            </a:pPr>
            <a:r>
              <a:rPr lang="en-AU" sz="1400" dirty="0"/>
              <a:t>Locate all learning materials such as lecture slides, lab tasks, assessment guides</a:t>
            </a:r>
          </a:p>
          <a:p>
            <a:pPr marL="342900" indent="-342900">
              <a:buFont typeface="Arial" panose="020B0604020202020204" pitchFamily="34" charset="0"/>
              <a:buChar char="•"/>
            </a:pPr>
            <a:r>
              <a:rPr lang="en-AU" sz="1400" dirty="0"/>
              <a:t>Get a textbook (eBook or hard copy)</a:t>
            </a:r>
          </a:p>
          <a:p>
            <a:r>
              <a:rPr lang="en-AU" sz="1400" b="1" dirty="0"/>
              <a:t>Required textbook</a:t>
            </a:r>
            <a:r>
              <a:rPr lang="en-AU" sz="1400" dirty="0"/>
              <a:t>: Liang DY, 2018. Introduction to Java Programming and Data Structures, Comprehensive Version, Global Edition, 11</a:t>
            </a:r>
            <a:r>
              <a:rPr lang="en-AU" sz="1400" baseline="30000" dirty="0"/>
              <a:t>th</a:t>
            </a:r>
            <a:r>
              <a:rPr lang="en-AU" sz="1400" dirty="0"/>
              <a:t> Edition, Pearson Education. </a:t>
            </a:r>
          </a:p>
          <a:p>
            <a:r>
              <a:rPr lang="en-AU" sz="1400" dirty="0"/>
              <a:t>Online purchasing links:</a:t>
            </a:r>
          </a:p>
          <a:p>
            <a:r>
              <a:rPr lang="en-AU" sz="1400" u="sng" dirty="0">
                <a:hlinkClick r:id="rId3"/>
              </a:rPr>
              <a:t>https://www.pearson.com.au/9781292221892</a:t>
            </a:r>
            <a:r>
              <a:rPr lang="en-AU" sz="1400" dirty="0"/>
              <a:t> (publisher e-text)</a:t>
            </a:r>
          </a:p>
          <a:p>
            <a:r>
              <a:rPr lang="en-AU" sz="1400" dirty="0">
                <a:hlinkClick r:id="rId4"/>
              </a:rPr>
              <a:t>https://www.amazon.com.au/Introduction-Java-Programming-Structures-Global/dp/1292221879</a:t>
            </a:r>
            <a:r>
              <a:rPr lang="en-AU" sz="1400" dirty="0"/>
              <a:t> (paperback)</a:t>
            </a:r>
          </a:p>
          <a:p>
            <a:pPr marL="342900" indent="-342900">
              <a:buFont typeface="Arial" panose="020B0604020202020204" pitchFamily="34" charset="0"/>
              <a:buChar char="•"/>
            </a:pPr>
            <a:r>
              <a:rPr lang="en-AU" sz="1400" dirty="0"/>
              <a:t>Find your lab locations (on campus labs start from week 2) </a:t>
            </a:r>
          </a:p>
          <a:p>
            <a:pPr marL="342900" indent="-342900">
              <a:buFont typeface="Arial" panose="020B0604020202020204" pitchFamily="34" charset="0"/>
              <a:buChar char="•"/>
            </a:pPr>
            <a:r>
              <a:rPr lang="en-AU" sz="1400" dirty="0"/>
              <a:t>Expected study time per week: 10-15 hours</a:t>
            </a:r>
          </a:p>
          <a:p>
            <a:pPr marL="342900" indent="-342900">
              <a:buFont typeface="Arial" panose="020B0604020202020204" pitchFamily="34" charset="0"/>
              <a:buChar char="•"/>
            </a:pPr>
            <a:r>
              <a:rPr lang="en-AU" sz="1400" dirty="0"/>
              <a:t>Pre-view lecture slides, book chapters, lab tasks before each class</a:t>
            </a:r>
          </a:p>
          <a:p>
            <a:pPr marL="342900" indent="-342900">
              <a:buFont typeface="Arial" panose="020B0604020202020204" pitchFamily="34" charset="0"/>
              <a:buChar char="•"/>
            </a:pPr>
            <a:r>
              <a:rPr lang="en-AU" sz="1400" dirty="0"/>
              <a:t>Workshop recordings after each class</a:t>
            </a:r>
          </a:p>
        </p:txBody>
      </p:sp>
      <p:sp>
        <p:nvSpPr>
          <p:cNvPr id="4" name="Text Placeholder 3">
            <a:extLst>
              <a:ext uri="{FF2B5EF4-FFF2-40B4-BE49-F238E27FC236}">
                <a16:creationId xmlns:a16="http://schemas.microsoft.com/office/drawing/2014/main" id="{44B0AC62-449E-5D4F-8AD9-77CEAA620304}"/>
              </a:ext>
            </a:extLst>
          </p:cNvPr>
          <p:cNvSpPr>
            <a:spLocks noGrp="1"/>
          </p:cNvSpPr>
          <p:nvPr>
            <p:ph type="body" sz="quarter" idx="16"/>
          </p:nvPr>
        </p:nvSpPr>
        <p:spPr/>
        <p:txBody>
          <a:bodyPr/>
          <a:lstStyle/>
          <a:p>
            <a:endParaRPr lang="en-AU"/>
          </a:p>
        </p:txBody>
      </p:sp>
      <p:sp>
        <p:nvSpPr>
          <p:cNvPr id="5" name="Slide Number Placeholder 4">
            <a:extLst>
              <a:ext uri="{FF2B5EF4-FFF2-40B4-BE49-F238E27FC236}">
                <a16:creationId xmlns:a16="http://schemas.microsoft.com/office/drawing/2014/main" id="{A4B058A1-3076-FF4B-A75B-A05E967F0526}"/>
              </a:ext>
            </a:extLst>
          </p:cNvPr>
          <p:cNvSpPr>
            <a:spLocks noGrp="1"/>
          </p:cNvSpPr>
          <p:nvPr>
            <p:ph type="sldNum" sz="quarter" idx="4"/>
          </p:nvPr>
        </p:nvSpPr>
        <p:spPr/>
        <p:txBody>
          <a:bodyPr/>
          <a:lstStyle/>
          <a:p>
            <a:fld id="{16A89BA3-132D-40E1-AAB4-CDCD0A14C216}" type="slidenum">
              <a:rPr lang="en-AU" smtClean="0"/>
              <a:pPr/>
              <a:t>2</a:t>
            </a:fld>
            <a:r>
              <a:rPr lang="en-AU"/>
              <a:t>  |</a:t>
            </a:r>
            <a:endParaRPr lang="en-AU" dirty="0"/>
          </a:p>
        </p:txBody>
      </p:sp>
      <p:sp>
        <p:nvSpPr>
          <p:cNvPr id="6" name="Footer Placeholder 5">
            <a:extLst>
              <a:ext uri="{FF2B5EF4-FFF2-40B4-BE49-F238E27FC236}">
                <a16:creationId xmlns:a16="http://schemas.microsoft.com/office/drawing/2014/main" id="{C217174F-6171-DD42-94BB-407D8601B95D}"/>
              </a:ext>
            </a:extLst>
          </p:cNvPr>
          <p:cNvSpPr>
            <a:spLocks noGrp="1"/>
          </p:cNvSpPr>
          <p:nvPr>
            <p:ph type="ftr" sz="quarter" idx="3"/>
          </p:nvPr>
        </p:nvSpPr>
        <p:spPr/>
        <p:txBody>
          <a:bodyPr/>
          <a:lstStyle/>
          <a:p>
            <a:r>
              <a:rPr lang="en-US"/>
              <a:t>Directorate | Office | Faculty | School</a:t>
            </a:r>
            <a:endParaRPr lang="en-US" dirty="0"/>
          </a:p>
        </p:txBody>
      </p:sp>
      <p:sp>
        <p:nvSpPr>
          <p:cNvPr id="8" name="TextBox 7">
            <a:extLst>
              <a:ext uri="{FF2B5EF4-FFF2-40B4-BE49-F238E27FC236}">
                <a16:creationId xmlns:a16="http://schemas.microsoft.com/office/drawing/2014/main" id="{71AA49A2-61E4-A26B-155B-927776169678}"/>
              </a:ext>
            </a:extLst>
          </p:cNvPr>
          <p:cNvSpPr txBox="1"/>
          <p:nvPr/>
        </p:nvSpPr>
        <p:spPr>
          <a:xfrm>
            <a:off x="4225159" y="1462935"/>
            <a:ext cx="4792717" cy="5170646"/>
          </a:xfrm>
          <a:prstGeom prst="rect">
            <a:avLst/>
          </a:prstGeom>
          <a:no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Here is a checklist for you to follow for a smooth start to your course using the CANVAS learning management system. We emphasize the importance of familiarizing yourself with the CANVAS platform, reviewing the unit outline, accessing learning materials, and obtaining the required textbook. Additionally, we highlight the necessity of finding lab locations, allocating study time, and previewing lecture slides, book chapters, and lab tasks before classes. We also mention that workshop recordings will be available after each class.</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846716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20</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extLst>
              <p:ext uri="{D42A27DB-BD31-4B8C-83A1-F6EECF244321}">
                <p14:modId xmlns:p14="http://schemas.microsoft.com/office/powerpoint/2010/main" val="862536585"/>
              </p:ext>
            </p:extLst>
          </p:nvPr>
        </p:nvGraphicFramePr>
        <p:xfrm>
          <a:off x="880946" y="962043"/>
          <a:ext cx="7382108" cy="4361914"/>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946" y="962043"/>
                        <a:ext cx="7382108" cy="4361914"/>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241792"/>
            <a:ext cx="9144000" cy="1631216"/>
          </a:xfrm>
          <a:prstGeom prst="rect">
            <a:avLst/>
          </a:prstGeom>
          <a:solidFill>
            <a:schemeClr val="bg1"/>
          </a:solidFill>
          <a:ln w="28575">
            <a:solidFill>
              <a:schemeClr val="accent1"/>
            </a:solidFill>
          </a:ln>
        </p:spPr>
        <p:txBody>
          <a:bodyPr wrap="square">
            <a:spAutoFit/>
          </a:bodyPr>
          <a:lstStyle/>
          <a:p>
            <a:r>
              <a:rPr lang="en-US" sz="2000" b="1" dirty="0">
                <a:latin typeface="Calibri" panose="020F0502020204030204" pitchFamily="34" charset="0"/>
                <a:cs typeface="Calibri" panose="020F0502020204030204" pitchFamily="34" charset="0"/>
              </a:rPr>
              <a:t>Reasons to Choose Java in Australia:</a:t>
            </a:r>
          </a:p>
          <a:p>
            <a:pPr>
              <a:buFont typeface="+mj-lt"/>
              <a:buAutoNum type="arabicPeriod"/>
            </a:pPr>
            <a:r>
              <a:rPr lang="en-US" sz="2000" b="1" dirty="0">
                <a:latin typeface="Calibri" panose="020F0502020204030204" pitchFamily="34" charset="0"/>
                <a:cs typeface="Calibri" panose="020F0502020204030204" pitchFamily="34" charset="0"/>
              </a:rPr>
              <a:t> Industry Demand</a:t>
            </a:r>
            <a:r>
              <a:rPr lang="en-US" sz="2000" dirty="0">
                <a:latin typeface="Calibri" panose="020F0502020204030204" pitchFamily="34" charset="0"/>
                <a:cs typeface="Calibri" panose="020F0502020204030204" pitchFamily="34" charset="0"/>
              </a:rPr>
              <a:t>: Java is widely used in various industries including finance, telecommunications, and retail. Many Australian companies, such as </a:t>
            </a:r>
            <a:r>
              <a:rPr lang="en-US" sz="2000" b="1" dirty="0">
                <a:latin typeface="Calibri" panose="020F0502020204030204" pitchFamily="34" charset="0"/>
                <a:cs typeface="Calibri" panose="020F0502020204030204" pitchFamily="34" charset="0"/>
              </a:rPr>
              <a:t>Commonwealth Bank</a:t>
            </a:r>
            <a:r>
              <a:rPr lang="en-US" sz="2000"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Telstra</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Atlassian</a:t>
            </a:r>
            <a:r>
              <a:rPr lang="en-US" sz="2000" dirty="0">
                <a:latin typeface="Calibri" panose="020F0502020204030204" pitchFamily="34" charset="0"/>
                <a:cs typeface="Calibri" panose="020F0502020204030204" pitchFamily="34" charset="0"/>
              </a:rPr>
              <a:t>, require Java skills for their software development projects.</a:t>
            </a:r>
          </a:p>
        </p:txBody>
      </p:sp>
    </p:spTree>
    <p:extLst>
      <p:ext uri="{BB962C8B-B14F-4D97-AF65-F5344CB8AC3E}">
        <p14:creationId xmlns:p14="http://schemas.microsoft.com/office/powerpoint/2010/main" val="2489049477"/>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21</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nvGraphicFramePr>
        <p:xfrm>
          <a:off x="880946" y="962043"/>
          <a:ext cx="7382108" cy="4361914"/>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946" y="962043"/>
                        <a:ext cx="7382108" cy="4361914"/>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750004"/>
            <a:ext cx="9144000" cy="1107996"/>
          </a:xfrm>
          <a:prstGeom prst="rect">
            <a:avLst/>
          </a:prstGeom>
          <a:solidFill>
            <a:schemeClr val="bg1"/>
          </a:solidFill>
          <a:ln w="28575">
            <a:solidFill>
              <a:schemeClr val="accent1"/>
            </a:solidFill>
          </a:ln>
        </p:spPr>
        <p:txBody>
          <a:bodyPr wrap="square">
            <a:spAutoFit/>
          </a:bodyPr>
          <a:lstStyle/>
          <a:p>
            <a:r>
              <a:rPr lang="en-US" sz="2200" b="1" dirty="0">
                <a:latin typeface="Calibri" panose="020F0502020204030204" pitchFamily="34" charset="0"/>
                <a:cs typeface="Calibri" panose="020F0502020204030204" pitchFamily="34" charset="0"/>
              </a:rPr>
              <a:t>2. Versatility</a:t>
            </a:r>
            <a:r>
              <a:rPr lang="en-US" sz="2200" dirty="0">
                <a:latin typeface="Calibri" panose="020F0502020204030204" pitchFamily="34" charset="0"/>
                <a:cs typeface="Calibri" panose="020F0502020204030204" pitchFamily="34" charset="0"/>
              </a:rPr>
              <a:t>: Java's platform-independent nature makes it suitable for developing applications that run on various devices and operating systems. This versatility is beneficial for both startups and established businesses.</a:t>
            </a:r>
          </a:p>
        </p:txBody>
      </p:sp>
    </p:spTree>
    <p:extLst>
      <p:ext uri="{BB962C8B-B14F-4D97-AF65-F5344CB8AC3E}">
        <p14:creationId xmlns:p14="http://schemas.microsoft.com/office/powerpoint/2010/main" val="2409502647"/>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22</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nvGraphicFramePr>
        <p:xfrm>
          <a:off x="880946" y="962043"/>
          <a:ext cx="7382108" cy="4361914"/>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946" y="962043"/>
                        <a:ext cx="7382108" cy="4361914"/>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657671"/>
            <a:ext cx="9144000" cy="1200329"/>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Strong Community Support</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Java has a large, active community in Australia, providing a wealth of resources such as tutorials, forums, and local meetups which can be very helpful for learners and professionals.</a:t>
            </a:r>
          </a:p>
        </p:txBody>
      </p:sp>
    </p:spTree>
    <p:extLst>
      <p:ext uri="{BB962C8B-B14F-4D97-AF65-F5344CB8AC3E}">
        <p14:creationId xmlns:p14="http://schemas.microsoft.com/office/powerpoint/2010/main" val="160058022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23</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nvGraphicFramePr>
        <p:xfrm>
          <a:off x="880946" y="962043"/>
          <a:ext cx="7382108" cy="4361914"/>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946" y="962043"/>
                        <a:ext cx="7382108" cy="4361914"/>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657671"/>
            <a:ext cx="9144000" cy="1200329"/>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2400" b="1" dirty="0">
                <a:latin typeface="Calibri" panose="020F0502020204030204" pitchFamily="34" charset="0"/>
                <a:cs typeface="Calibri" panose="020F0502020204030204" pitchFamily="34" charset="0"/>
              </a:rPr>
              <a:t>4. Enterprise Usage</a:t>
            </a:r>
            <a:r>
              <a:rPr lang="en-US" sz="2400" dirty="0">
                <a:latin typeface="Calibri" panose="020F0502020204030204" pitchFamily="34" charset="0"/>
                <a:cs typeface="Calibri" panose="020F0502020204030204" pitchFamily="34" charset="0"/>
              </a:rPr>
              <a:t>: Large enterprises, including government agencies and financial institutions in Australia, often use Java for their backend systems due to its robustness and scalability.</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84514813"/>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24</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extLst>
              <p:ext uri="{D42A27DB-BD31-4B8C-83A1-F6EECF244321}">
                <p14:modId xmlns:p14="http://schemas.microsoft.com/office/powerpoint/2010/main" val="2424418440"/>
              </p:ext>
            </p:extLst>
          </p:nvPr>
        </p:nvGraphicFramePr>
        <p:xfrm>
          <a:off x="1070517" y="981757"/>
          <a:ext cx="7002966" cy="4137888"/>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0517" y="981757"/>
                        <a:ext cx="7002966" cy="4137888"/>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121504"/>
            <a:ext cx="9144000" cy="1785104"/>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2200" b="1" dirty="0">
                <a:latin typeface="Calibri" panose="020F0502020204030204" pitchFamily="34" charset="0"/>
                <a:cs typeface="Calibri" panose="020F0502020204030204" pitchFamily="34" charset="0"/>
              </a:rPr>
              <a:t>5. Job Opportunities</a:t>
            </a:r>
            <a:r>
              <a:rPr lang="en-US" sz="2200" dirty="0">
                <a:latin typeface="Calibri" panose="020F0502020204030204" pitchFamily="34" charset="0"/>
                <a:cs typeface="Calibri" panose="020F0502020204030204" pitchFamily="34" charset="0"/>
              </a:rPr>
              <a:t>: There is a high demand for Java developers in Australia, with numerous job openings in cities like Sydney, Melbourne, Brisbane, and Canberra. Companies like </a:t>
            </a:r>
            <a:r>
              <a:rPr lang="en-US" sz="2200" b="1" dirty="0">
                <a:latin typeface="Calibri" panose="020F0502020204030204" pitchFamily="34" charset="0"/>
                <a:cs typeface="Calibri" panose="020F0502020204030204" pitchFamily="34" charset="0"/>
              </a:rPr>
              <a:t>ANZ Bank</a:t>
            </a:r>
            <a:r>
              <a:rPr lang="en-US" sz="2200" dirty="0">
                <a:latin typeface="Calibri" panose="020F0502020204030204" pitchFamily="34" charset="0"/>
                <a:cs typeface="Calibri" panose="020F0502020204030204" pitchFamily="34" charset="0"/>
              </a:rPr>
              <a:t>, </a:t>
            </a:r>
            <a:r>
              <a:rPr lang="en-US" sz="2200" b="1" dirty="0">
                <a:latin typeface="Calibri" panose="020F0502020204030204" pitchFamily="34" charset="0"/>
                <a:cs typeface="Calibri" panose="020F0502020204030204" pitchFamily="34" charset="0"/>
              </a:rPr>
              <a:t>Optus</a:t>
            </a:r>
            <a:r>
              <a:rPr lang="en-US" sz="2200" dirty="0">
                <a:latin typeface="Calibri" panose="020F0502020204030204" pitchFamily="34" charset="0"/>
                <a:cs typeface="Calibri" panose="020F0502020204030204" pitchFamily="34" charset="0"/>
              </a:rPr>
              <a:t>, and </a:t>
            </a:r>
            <a:r>
              <a:rPr lang="en-US" sz="2200" b="1" dirty="0">
                <a:latin typeface="Calibri" panose="020F0502020204030204" pitchFamily="34" charset="0"/>
                <a:cs typeface="Calibri" panose="020F0502020204030204" pitchFamily="34" charset="0"/>
              </a:rPr>
              <a:t>Woolworths</a:t>
            </a:r>
            <a:r>
              <a:rPr lang="en-US" sz="2200" dirty="0">
                <a:latin typeface="Calibri" panose="020F0502020204030204" pitchFamily="34" charset="0"/>
                <a:cs typeface="Calibri" panose="020F0502020204030204" pitchFamily="34" charset="0"/>
              </a:rPr>
              <a:t> frequently seek Java developers, making it a promising career path for new graduates and experienced developers.</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5006694"/>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25</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nvGraphicFramePr>
        <p:xfrm>
          <a:off x="1070517" y="981757"/>
          <a:ext cx="7002966" cy="4137888"/>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0517" y="981757"/>
                        <a:ext cx="7002966" cy="4137888"/>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657671"/>
            <a:ext cx="9144000" cy="1200329"/>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2400" b="1" dirty="0">
                <a:latin typeface="Calibri" panose="020F0502020204030204" pitchFamily="34" charset="0"/>
                <a:cs typeface="Calibri" panose="020F0502020204030204" pitchFamily="34" charset="0"/>
              </a:rPr>
              <a:t>6. APAC Focus</a:t>
            </a:r>
            <a:r>
              <a:rPr lang="en-US" sz="2400" dirty="0">
                <a:latin typeface="Calibri" panose="020F0502020204030204" pitchFamily="34" charset="0"/>
                <a:cs typeface="Calibri" panose="020F0502020204030204" pitchFamily="34" charset="0"/>
              </a:rPr>
              <a:t>: Australia's proximity to the Asia-Pacific region, where Java is also popular, provides additional opportunities for collaboration and employment across international markets.</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454752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38B2C1B6-2C0D-E145-8AA0-3E6627C0A9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3CCA0B0-F501-D549-8D24-F7692E62A0AD}" type="slidenum">
              <a:rPr lang="en-US" altLang="en-US" sz="1400" smtClean="0"/>
              <a:pPr>
                <a:spcBef>
                  <a:spcPct val="0"/>
                </a:spcBef>
                <a:buClrTx/>
                <a:buSzTx/>
                <a:buFontTx/>
                <a:buNone/>
              </a:pPr>
              <a:t>26</a:t>
            </a:fld>
            <a:endParaRPr lang="en-US" altLang="en-US" sz="1400"/>
          </a:p>
        </p:txBody>
      </p:sp>
      <p:sp>
        <p:nvSpPr>
          <p:cNvPr id="24578" name="Rectangle 1026">
            <a:extLst>
              <a:ext uri="{FF2B5EF4-FFF2-40B4-BE49-F238E27FC236}">
                <a16:creationId xmlns:a16="http://schemas.microsoft.com/office/drawing/2014/main" id="{B777A6C2-8FEC-294D-B34A-EB5601A4C273}"/>
              </a:ext>
            </a:extLst>
          </p:cNvPr>
          <p:cNvSpPr>
            <a:spLocks noGrp="1" noChangeArrowheads="1"/>
          </p:cNvSpPr>
          <p:nvPr>
            <p:ph type="title"/>
          </p:nvPr>
        </p:nvSpPr>
        <p:spPr>
          <a:xfrm>
            <a:off x="685800" y="228600"/>
            <a:ext cx="7772400" cy="762000"/>
          </a:xfrm>
        </p:spPr>
        <p:txBody>
          <a:bodyPr>
            <a:normAutofit/>
          </a:bodyPr>
          <a:lstStyle/>
          <a:p>
            <a:r>
              <a:rPr lang="en-US" altLang="en-US" sz="3500" dirty="0"/>
              <a:t>Popular High-Level Languages</a:t>
            </a:r>
          </a:p>
        </p:txBody>
      </p:sp>
      <p:sp>
        <p:nvSpPr>
          <p:cNvPr id="24579" name="Rectangle 1030">
            <a:extLst>
              <a:ext uri="{FF2B5EF4-FFF2-40B4-BE49-F238E27FC236}">
                <a16:creationId xmlns:a16="http://schemas.microsoft.com/office/drawing/2014/main" id="{285FF483-6461-F143-8AC1-23140EF38DE3}"/>
              </a:ext>
            </a:extLst>
          </p:cNvPr>
          <p:cNvSpPr>
            <a:spLocks noChangeArrowheads="1"/>
          </p:cNvSpPr>
          <p:nvPr/>
        </p:nvSpPr>
        <p:spPr bwMode="auto">
          <a:xfrm>
            <a:off x="0" y="2005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0" name="Object 1029">
            <a:extLst>
              <a:ext uri="{FF2B5EF4-FFF2-40B4-BE49-F238E27FC236}">
                <a16:creationId xmlns:a16="http://schemas.microsoft.com/office/drawing/2014/main" id="{D77120C9-3CDE-DF42-9713-C7B345BDF7C7}"/>
              </a:ext>
            </a:extLst>
          </p:cNvPr>
          <p:cNvGraphicFramePr>
            <a:graphicFrameLocks noChangeAspect="1"/>
          </p:cNvGraphicFramePr>
          <p:nvPr>
            <p:extLst>
              <p:ext uri="{D42A27DB-BD31-4B8C-83A1-F6EECF244321}">
                <p14:modId xmlns:p14="http://schemas.microsoft.com/office/powerpoint/2010/main" val="68081960"/>
              </p:ext>
            </p:extLst>
          </p:nvPr>
        </p:nvGraphicFramePr>
        <p:xfrm>
          <a:off x="1070517" y="836792"/>
          <a:ext cx="7002966" cy="4137888"/>
        </p:xfrm>
        <a:graphic>
          <a:graphicData uri="http://schemas.openxmlformats.org/presentationml/2006/ole">
            <mc:AlternateContent xmlns:mc="http://schemas.openxmlformats.org/markup-compatibility/2006">
              <mc:Choice xmlns:v="urn:schemas-microsoft-com:vml" Requires="v">
                <p:oleObj name="Picture" r:id="rId2" imgW="3479800" imgH="2044700" progId="Word.Picture.8">
                  <p:embed/>
                </p:oleObj>
              </mc:Choice>
              <mc:Fallback>
                <p:oleObj name="Picture" r:id="rId2" imgW="3479800" imgH="2044700" progId="Word.Picture.8">
                  <p:embed/>
                  <p:pic>
                    <p:nvPicPr>
                      <p:cNvPr id="24580" name="Object 1029">
                        <a:extLst>
                          <a:ext uri="{FF2B5EF4-FFF2-40B4-BE49-F238E27FC236}">
                            <a16:creationId xmlns:a16="http://schemas.microsoft.com/office/drawing/2014/main" id="{D77120C9-3CDE-DF42-9713-C7B345BDF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0517" y="836792"/>
                        <a:ext cx="7002966" cy="4137888"/>
                      </a:xfrm>
                      <a:prstGeom prst="rect">
                        <a:avLst/>
                      </a:prstGeom>
                      <a:noFill/>
                      <a:ln>
                        <a:noFill/>
                      </a:ln>
                    </p:spPr>
                  </p:pic>
                </p:oleObj>
              </mc:Fallback>
            </mc:AlternateContent>
          </a:graphicData>
        </a:graphic>
      </p:graphicFrame>
      <p:sp>
        <p:nvSpPr>
          <p:cNvPr id="3" name="TextBox 2">
            <a:extLst>
              <a:ext uri="{FF2B5EF4-FFF2-40B4-BE49-F238E27FC236}">
                <a16:creationId xmlns:a16="http://schemas.microsoft.com/office/drawing/2014/main" id="{E016C441-E8F6-FB28-5557-A3E54677A477}"/>
              </a:ext>
            </a:extLst>
          </p:cNvPr>
          <p:cNvSpPr txBox="1"/>
          <p:nvPr/>
        </p:nvSpPr>
        <p:spPr>
          <a:xfrm>
            <a:off x="0" y="5072896"/>
            <a:ext cx="9144000" cy="1785104"/>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2200" dirty="0">
                <a:latin typeface="Calibri" panose="020F0502020204030204" pitchFamily="34" charset="0"/>
                <a:cs typeface="Calibri" panose="020F0502020204030204" pitchFamily="34" charset="0"/>
              </a:rPr>
              <a:t>You will find job opportunities at several financial institutions, such as Westpac, that rely on Java for their backend systems. Additionally, you can join local Java user groups and attend meetups to network with other professionals, which helps you stay updated on the latest trends and job opportunities.</a:t>
            </a:r>
            <a:endParaRPr kumimoji="0" lang="en-US" altLang="en-US" sz="220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8205036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Number Placeholder 4">
            <a:extLst>
              <a:ext uri="{FF2B5EF4-FFF2-40B4-BE49-F238E27FC236}">
                <a16:creationId xmlns:a16="http://schemas.microsoft.com/office/drawing/2014/main" id="{3DBFB43E-61FF-F34D-9836-93430DDBEDD6}"/>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470B021-EEDC-D648-AB38-E8C43A00E479}" type="slidenum">
              <a:rPr lang="en-US" altLang="en-US" sz="1400" smtClean="0"/>
              <a:pPr>
                <a:spcBef>
                  <a:spcPct val="0"/>
                </a:spcBef>
                <a:buClrTx/>
                <a:buSzTx/>
                <a:buFontTx/>
                <a:buNone/>
              </a:pPr>
              <a:t>27</a:t>
            </a:fld>
            <a:endParaRPr lang="en-US" altLang="en-US" sz="1400"/>
          </a:p>
        </p:txBody>
      </p:sp>
      <p:sp>
        <p:nvSpPr>
          <p:cNvPr id="25602" name="Rectangle 1026">
            <a:extLst>
              <a:ext uri="{FF2B5EF4-FFF2-40B4-BE49-F238E27FC236}">
                <a16:creationId xmlns:a16="http://schemas.microsoft.com/office/drawing/2014/main" id="{75E51DAB-7B54-9542-931E-B0C73F3FE4FA}"/>
              </a:ext>
            </a:extLst>
          </p:cNvPr>
          <p:cNvSpPr>
            <a:spLocks noGrp="1" noChangeArrowheads="1"/>
          </p:cNvSpPr>
          <p:nvPr>
            <p:ph type="title"/>
          </p:nvPr>
        </p:nvSpPr>
        <p:spPr>
          <a:xfrm>
            <a:off x="685800" y="228600"/>
            <a:ext cx="7772400" cy="762000"/>
          </a:xfrm>
        </p:spPr>
        <p:txBody>
          <a:bodyPr>
            <a:noAutofit/>
          </a:bodyPr>
          <a:lstStyle/>
          <a:p>
            <a:r>
              <a:rPr lang="en-US" altLang="en-US" sz="3000" dirty="0"/>
              <a:t>Interpreting/Compiling Source Code</a:t>
            </a:r>
          </a:p>
        </p:txBody>
      </p:sp>
      <p:sp>
        <p:nvSpPr>
          <p:cNvPr id="25603" name="Rectangle 1027">
            <a:extLst>
              <a:ext uri="{FF2B5EF4-FFF2-40B4-BE49-F238E27FC236}">
                <a16:creationId xmlns:a16="http://schemas.microsoft.com/office/drawing/2014/main" id="{B72A9D1D-7E44-E547-B278-5404AFF9ADE1}"/>
              </a:ext>
            </a:extLst>
          </p:cNvPr>
          <p:cNvSpPr>
            <a:spLocks noGrp="1" noChangeArrowheads="1"/>
          </p:cNvSpPr>
          <p:nvPr>
            <p:ph type="body" idx="1"/>
          </p:nvPr>
        </p:nvSpPr>
        <p:spPr>
          <a:xfrm>
            <a:off x="228600" y="1143000"/>
            <a:ext cx="8686800" cy="4038600"/>
          </a:xfrm>
        </p:spPr>
        <p:txBody>
          <a:bodyPr/>
          <a:lstStyle/>
          <a:p>
            <a:pPr marL="0" indent="0">
              <a:buFont typeface="Monotype Sorts" pitchFamily="2" charset="2"/>
              <a:buNone/>
            </a:pPr>
            <a:r>
              <a:rPr lang="en-US" altLang="en-US"/>
              <a:t>A program written in a high-level language is called a </a:t>
            </a:r>
            <a:r>
              <a:rPr lang="en-US" altLang="en-US" i="1"/>
              <a:t>source program </a:t>
            </a:r>
            <a:r>
              <a:rPr lang="en-US" altLang="en-US"/>
              <a:t>or</a:t>
            </a:r>
            <a:r>
              <a:rPr lang="en-US" altLang="en-US" i="1"/>
              <a:t> source code</a:t>
            </a:r>
            <a:r>
              <a:rPr lang="en-US" altLang="en-US"/>
              <a:t>. Because a computer cannot understand a source program, a source program must be translated into machine code for execution. The translation can be done using another programming tool called an </a:t>
            </a:r>
            <a:r>
              <a:rPr lang="en-US" altLang="en-US" i="1"/>
              <a:t>interpreter</a:t>
            </a:r>
            <a:r>
              <a:rPr lang="en-US" altLang="en-US"/>
              <a:t> or a </a:t>
            </a:r>
            <a:r>
              <a:rPr lang="en-US" altLang="en-US" i="1"/>
              <a:t>compiler</a:t>
            </a:r>
            <a:r>
              <a:rPr lang="en-US" altLang="en-US"/>
              <a:t>.</a:t>
            </a:r>
            <a:endParaRPr lang="en-US" altLang="en-US" dirty="0"/>
          </a:p>
        </p:txBody>
      </p:sp>
      <p:sp>
        <p:nvSpPr>
          <p:cNvPr id="25604" name="Rectangle 1029">
            <a:extLst>
              <a:ext uri="{FF2B5EF4-FFF2-40B4-BE49-F238E27FC236}">
                <a16:creationId xmlns:a16="http://schemas.microsoft.com/office/drawing/2014/main" id="{05C5EFE8-9A8C-5E41-A2C1-8666367CE863}"/>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5605" name="Rectangle 1056">
            <a:extLst>
              <a:ext uri="{FF2B5EF4-FFF2-40B4-BE49-F238E27FC236}">
                <a16:creationId xmlns:a16="http://schemas.microsoft.com/office/drawing/2014/main" id="{5854FD23-D729-2144-8D18-94A40B107E93}"/>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 name="TextBox 2">
            <a:extLst>
              <a:ext uri="{FF2B5EF4-FFF2-40B4-BE49-F238E27FC236}">
                <a16:creationId xmlns:a16="http://schemas.microsoft.com/office/drawing/2014/main" id="{E9D86866-BB1F-56D2-F632-1F5445BD632C}"/>
              </a:ext>
            </a:extLst>
          </p:cNvPr>
          <p:cNvSpPr txBox="1"/>
          <p:nvPr/>
        </p:nvSpPr>
        <p:spPr>
          <a:xfrm>
            <a:off x="0" y="3723694"/>
            <a:ext cx="9144000" cy="2805063"/>
          </a:xfrm>
          <a:prstGeom prst="rect">
            <a:avLst/>
          </a:prstGeom>
          <a:noFill/>
          <a:ln w="28575">
            <a:solidFill>
              <a:schemeClr val="accent1"/>
            </a:solidFill>
          </a:ln>
        </p:spPr>
        <p:txBody>
          <a:bodyPr wrap="square">
            <a:spAutoFit/>
          </a:bodyPr>
          <a:lstStyle/>
          <a:p>
            <a:pPr>
              <a:lnSpc>
                <a:spcPct val="150000"/>
              </a:lnSpc>
            </a:pPr>
            <a:r>
              <a:rPr lang="en-US" sz="2400" dirty="0">
                <a:latin typeface="Calibri" panose="020F0502020204030204" pitchFamily="34" charset="0"/>
                <a:cs typeface="Calibri" panose="020F0502020204030204" pitchFamily="34" charset="0"/>
              </a:rPr>
              <a:t>When you write a program in a high-level language, it's called source code or a source program. Since computers can't understand this directly, the source code must be translated into machine code for execution. This translation is done using a tool called an interpreter or a compiler.</a:t>
            </a:r>
            <a:endParaRPr lang="en-AU"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12453393"/>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Number Placeholder 4">
            <a:extLst>
              <a:ext uri="{FF2B5EF4-FFF2-40B4-BE49-F238E27FC236}">
                <a16:creationId xmlns:a16="http://schemas.microsoft.com/office/drawing/2014/main" id="{3DBFB43E-61FF-F34D-9836-93430DDBEDD6}"/>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470B021-EEDC-D648-AB38-E8C43A00E479}" type="slidenum">
              <a:rPr lang="en-US" altLang="en-US" sz="1400" smtClean="0"/>
              <a:pPr>
                <a:spcBef>
                  <a:spcPct val="0"/>
                </a:spcBef>
                <a:buClrTx/>
                <a:buSzTx/>
                <a:buFontTx/>
                <a:buNone/>
              </a:pPr>
              <a:t>28</a:t>
            </a:fld>
            <a:endParaRPr lang="en-US" altLang="en-US" sz="1400"/>
          </a:p>
        </p:txBody>
      </p:sp>
      <p:sp>
        <p:nvSpPr>
          <p:cNvPr id="25602" name="Rectangle 1026">
            <a:extLst>
              <a:ext uri="{FF2B5EF4-FFF2-40B4-BE49-F238E27FC236}">
                <a16:creationId xmlns:a16="http://schemas.microsoft.com/office/drawing/2014/main" id="{75E51DAB-7B54-9542-931E-B0C73F3FE4FA}"/>
              </a:ext>
            </a:extLst>
          </p:cNvPr>
          <p:cNvSpPr>
            <a:spLocks noGrp="1" noChangeArrowheads="1"/>
          </p:cNvSpPr>
          <p:nvPr>
            <p:ph type="title"/>
          </p:nvPr>
        </p:nvSpPr>
        <p:spPr>
          <a:xfrm>
            <a:off x="685800" y="228600"/>
            <a:ext cx="7772400" cy="762000"/>
          </a:xfrm>
        </p:spPr>
        <p:txBody>
          <a:bodyPr>
            <a:noAutofit/>
          </a:bodyPr>
          <a:lstStyle/>
          <a:p>
            <a:r>
              <a:rPr lang="en-US" altLang="en-US" sz="3000" dirty="0"/>
              <a:t>Interpreting/Compiling Source Code</a:t>
            </a:r>
          </a:p>
        </p:txBody>
      </p:sp>
      <p:sp>
        <p:nvSpPr>
          <p:cNvPr id="25603" name="Rectangle 1027">
            <a:extLst>
              <a:ext uri="{FF2B5EF4-FFF2-40B4-BE49-F238E27FC236}">
                <a16:creationId xmlns:a16="http://schemas.microsoft.com/office/drawing/2014/main" id="{B72A9D1D-7E44-E547-B278-5404AFF9ADE1}"/>
              </a:ext>
            </a:extLst>
          </p:cNvPr>
          <p:cNvSpPr>
            <a:spLocks noGrp="1" noChangeArrowheads="1"/>
          </p:cNvSpPr>
          <p:nvPr>
            <p:ph type="body" idx="1"/>
          </p:nvPr>
        </p:nvSpPr>
        <p:spPr>
          <a:xfrm>
            <a:off x="228600" y="1143000"/>
            <a:ext cx="8686800" cy="4038600"/>
          </a:xfrm>
        </p:spPr>
        <p:txBody>
          <a:bodyPr/>
          <a:lstStyle/>
          <a:p>
            <a:pPr marL="0" indent="0">
              <a:buFont typeface="Monotype Sorts" pitchFamily="2" charset="2"/>
              <a:buNone/>
            </a:pPr>
            <a:r>
              <a:rPr lang="en-US" altLang="en-US"/>
              <a:t>A program written in a high-level language is called a </a:t>
            </a:r>
            <a:r>
              <a:rPr lang="en-US" altLang="en-US" i="1"/>
              <a:t>source program </a:t>
            </a:r>
            <a:r>
              <a:rPr lang="en-US" altLang="en-US"/>
              <a:t>or</a:t>
            </a:r>
            <a:r>
              <a:rPr lang="en-US" altLang="en-US" i="1"/>
              <a:t> source code</a:t>
            </a:r>
            <a:r>
              <a:rPr lang="en-US" altLang="en-US"/>
              <a:t>. Because a computer cannot understand a source program, a source program must be translated into machine code for execution. The translation can be done using another programming tool called an </a:t>
            </a:r>
            <a:r>
              <a:rPr lang="en-US" altLang="en-US" i="1"/>
              <a:t>interpreter</a:t>
            </a:r>
            <a:r>
              <a:rPr lang="en-US" altLang="en-US"/>
              <a:t> or a </a:t>
            </a:r>
            <a:r>
              <a:rPr lang="en-US" altLang="en-US" i="1"/>
              <a:t>compiler</a:t>
            </a:r>
            <a:r>
              <a:rPr lang="en-US" altLang="en-US"/>
              <a:t>.</a:t>
            </a:r>
            <a:endParaRPr lang="en-US" altLang="en-US" dirty="0"/>
          </a:p>
        </p:txBody>
      </p:sp>
      <p:sp>
        <p:nvSpPr>
          <p:cNvPr id="25604" name="Rectangle 1029">
            <a:extLst>
              <a:ext uri="{FF2B5EF4-FFF2-40B4-BE49-F238E27FC236}">
                <a16:creationId xmlns:a16="http://schemas.microsoft.com/office/drawing/2014/main" id="{05C5EFE8-9A8C-5E41-A2C1-8666367CE863}"/>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5605" name="Rectangle 1056">
            <a:extLst>
              <a:ext uri="{FF2B5EF4-FFF2-40B4-BE49-F238E27FC236}">
                <a16:creationId xmlns:a16="http://schemas.microsoft.com/office/drawing/2014/main" id="{5854FD23-D729-2144-8D18-94A40B107E93}"/>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 name="TextBox 2">
            <a:extLst>
              <a:ext uri="{FF2B5EF4-FFF2-40B4-BE49-F238E27FC236}">
                <a16:creationId xmlns:a16="http://schemas.microsoft.com/office/drawing/2014/main" id="{E9D86866-BB1F-56D2-F632-1F5445BD632C}"/>
              </a:ext>
            </a:extLst>
          </p:cNvPr>
          <p:cNvSpPr txBox="1"/>
          <p:nvPr/>
        </p:nvSpPr>
        <p:spPr>
          <a:xfrm>
            <a:off x="0" y="4072622"/>
            <a:ext cx="9144000" cy="2785378"/>
          </a:xfrm>
          <a:prstGeom prst="rect">
            <a:avLst/>
          </a:prstGeom>
          <a:solidFill>
            <a:schemeClr val="bg1"/>
          </a:solidFill>
          <a:ln w="28575">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You write a Java source code in a file named HelloWorld.java.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You then use the Java compiler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javac</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HelloWorld.java) to compile the source code into bytecode, producing a file named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HelloWorld.class</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Finally, you run the bytecode using the Java interpreter (java HelloWorld), which executes the program and prints "Hello, World!" to the console. </a:t>
            </a:r>
          </a:p>
        </p:txBody>
      </p:sp>
    </p:spTree>
    <p:extLst>
      <p:ext uri="{BB962C8B-B14F-4D97-AF65-F5344CB8AC3E}">
        <p14:creationId xmlns:p14="http://schemas.microsoft.com/office/powerpoint/2010/main" val="343755941"/>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Number Placeholder 4">
            <a:extLst>
              <a:ext uri="{FF2B5EF4-FFF2-40B4-BE49-F238E27FC236}">
                <a16:creationId xmlns:a16="http://schemas.microsoft.com/office/drawing/2014/main" id="{4E202479-2A49-7645-8EA7-B11382F4D33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A5B5082-28E6-E345-9F0B-F5DDD33D40B2}" type="slidenum">
              <a:rPr lang="en-US" altLang="en-US" sz="1400" smtClean="0"/>
              <a:pPr>
                <a:spcBef>
                  <a:spcPct val="0"/>
                </a:spcBef>
                <a:buClrTx/>
                <a:buSzTx/>
                <a:buFontTx/>
                <a:buNone/>
              </a:pPr>
              <a:t>29</a:t>
            </a:fld>
            <a:endParaRPr lang="en-US" altLang="en-US" sz="1400"/>
          </a:p>
        </p:txBody>
      </p:sp>
      <p:sp>
        <p:nvSpPr>
          <p:cNvPr id="26626" name="Rectangle 2">
            <a:extLst>
              <a:ext uri="{FF2B5EF4-FFF2-40B4-BE49-F238E27FC236}">
                <a16:creationId xmlns:a16="http://schemas.microsoft.com/office/drawing/2014/main" id="{B960C160-BDFB-DD45-B52E-7D0127A6A1CA}"/>
              </a:ext>
            </a:extLst>
          </p:cNvPr>
          <p:cNvSpPr>
            <a:spLocks noGrp="1" noChangeArrowheads="1"/>
          </p:cNvSpPr>
          <p:nvPr>
            <p:ph type="title"/>
          </p:nvPr>
        </p:nvSpPr>
        <p:spPr>
          <a:xfrm>
            <a:off x="685800" y="228600"/>
            <a:ext cx="7772400" cy="762000"/>
          </a:xfrm>
        </p:spPr>
        <p:txBody>
          <a:bodyPr/>
          <a:lstStyle/>
          <a:p>
            <a:r>
              <a:rPr lang="en-US" altLang="en-US"/>
              <a:t>Interpreting Source Code</a:t>
            </a:r>
          </a:p>
        </p:txBody>
      </p:sp>
      <p:sp>
        <p:nvSpPr>
          <p:cNvPr id="26627" name="Rectangle 3">
            <a:extLst>
              <a:ext uri="{FF2B5EF4-FFF2-40B4-BE49-F238E27FC236}">
                <a16:creationId xmlns:a16="http://schemas.microsoft.com/office/drawing/2014/main" id="{ACD3EBA3-0472-5F4E-AAFE-594A3B8C48F5}"/>
              </a:ext>
            </a:extLst>
          </p:cNvPr>
          <p:cNvSpPr>
            <a:spLocks noGrp="1" noChangeArrowheads="1"/>
          </p:cNvSpPr>
          <p:nvPr>
            <p:ph type="body" idx="1"/>
          </p:nvPr>
        </p:nvSpPr>
        <p:spPr>
          <a:xfrm>
            <a:off x="228600" y="1066800"/>
            <a:ext cx="8686800" cy="2819400"/>
          </a:xfrm>
        </p:spPr>
        <p:txBody>
          <a:bodyPr/>
          <a:lstStyle/>
          <a:p>
            <a:pPr marL="0" indent="0">
              <a:buFont typeface="Monotype Sorts" pitchFamily="2" charset="2"/>
              <a:buNone/>
            </a:pPr>
            <a:r>
              <a:rPr lang="en-US" altLang="en-US"/>
              <a:t>An interpreter reads one statement from the source code, translates it to the machine code or virtual machine code, and then executes it right away, as shown in the following figure. Note that a statement from the source code may be translated into several machine instructions.</a:t>
            </a:r>
          </a:p>
        </p:txBody>
      </p:sp>
      <p:sp>
        <p:nvSpPr>
          <p:cNvPr id="26628" name="Rectangle 5">
            <a:extLst>
              <a:ext uri="{FF2B5EF4-FFF2-40B4-BE49-F238E27FC236}">
                <a16:creationId xmlns:a16="http://schemas.microsoft.com/office/drawing/2014/main" id="{AE521D6C-2A4F-5240-99A4-50539D9158E0}"/>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6629" name="Rectangle 7">
            <a:extLst>
              <a:ext uri="{FF2B5EF4-FFF2-40B4-BE49-F238E27FC236}">
                <a16:creationId xmlns:a16="http://schemas.microsoft.com/office/drawing/2014/main" id="{95FAC003-01F3-2F42-8081-59B358F5ED12}"/>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6630" name="Picture 9">
            <a:extLst>
              <a:ext uri="{FF2B5EF4-FFF2-40B4-BE49-F238E27FC236}">
                <a16:creationId xmlns:a16="http://schemas.microsoft.com/office/drawing/2014/main" id="{DB10C05E-8456-D24B-A050-DE3F65892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846" y="3041073"/>
            <a:ext cx="6696307" cy="1953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3A365A95-29E8-78A5-478A-22AC17A6E207}"/>
              </a:ext>
            </a:extLst>
          </p:cNvPr>
          <p:cNvSpPr txBox="1"/>
          <p:nvPr/>
        </p:nvSpPr>
        <p:spPr>
          <a:xfrm>
            <a:off x="-1" y="5060836"/>
            <a:ext cx="9144000" cy="1785104"/>
          </a:xfrm>
          <a:prstGeom prst="rect">
            <a:avLst/>
          </a:prstGeom>
          <a:solidFill>
            <a:schemeClr val="bg1"/>
          </a:solidFill>
          <a:ln w="28575">
            <a:solidFill>
              <a:schemeClr val="accent1"/>
            </a:solidFill>
          </a:ln>
        </p:spPr>
        <p:txBody>
          <a:bodyPr wrap="square">
            <a:spAutoFit/>
          </a:bodyPr>
          <a:lstStyle/>
          <a:p>
            <a:r>
              <a:rPr lang="en-US" sz="2200" dirty="0">
                <a:latin typeface="Calibri" panose="020F0502020204030204" pitchFamily="34" charset="0"/>
                <a:cs typeface="Calibri" panose="020F0502020204030204" pitchFamily="34" charset="0"/>
              </a:rPr>
              <a:t>When you use an interpreter to run a program, the interpreter reads one statement from the source code, translates it into machine code or virtual machine code, and then executes it immediately. This means that each line of code is processed and executed in sequence, which allows for interactive and incremental development.</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801955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605F2-FC51-4B59-8FA6-64DB2A088B55}"/>
              </a:ext>
            </a:extLst>
          </p:cNvPr>
          <p:cNvSpPr>
            <a:spLocks noGrp="1"/>
          </p:cNvSpPr>
          <p:nvPr>
            <p:ph type="title"/>
          </p:nvPr>
        </p:nvSpPr>
        <p:spPr>
          <a:xfrm>
            <a:off x="1783080" y="1075532"/>
            <a:ext cx="7068459" cy="994172"/>
          </a:xfrm>
        </p:spPr>
        <p:txBody>
          <a:bodyPr>
            <a:normAutofit fontScale="90000"/>
          </a:bodyPr>
          <a:lstStyle/>
          <a:p>
            <a:r>
              <a:rPr lang="en-AU" dirty="0"/>
              <a:t>Student Academic Integrity Module (AIM)</a:t>
            </a:r>
          </a:p>
        </p:txBody>
      </p:sp>
      <p:sp>
        <p:nvSpPr>
          <p:cNvPr id="3" name="Content Placeholder 2">
            <a:extLst>
              <a:ext uri="{FF2B5EF4-FFF2-40B4-BE49-F238E27FC236}">
                <a16:creationId xmlns:a16="http://schemas.microsoft.com/office/drawing/2014/main" id="{BB02DF12-1DBD-4867-8EC4-9C7608DD6C04}"/>
              </a:ext>
            </a:extLst>
          </p:cNvPr>
          <p:cNvSpPr>
            <a:spLocks noGrp="1"/>
          </p:cNvSpPr>
          <p:nvPr>
            <p:ph idx="1"/>
          </p:nvPr>
        </p:nvSpPr>
        <p:spPr>
          <a:xfrm>
            <a:off x="0" y="2787146"/>
            <a:ext cx="4719145" cy="4070854"/>
          </a:xfrm>
        </p:spPr>
        <p:txBody>
          <a:bodyPr>
            <a:normAutofit fontScale="77500" lnSpcReduction="20000"/>
          </a:bodyPr>
          <a:lstStyle/>
          <a:p>
            <a:r>
              <a:rPr lang="en-AU" sz="2100" dirty="0"/>
              <a:t>Explains the importance of acting with Academic Integrity</a:t>
            </a:r>
          </a:p>
          <a:p>
            <a:r>
              <a:rPr lang="en-AU" sz="2100" dirty="0"/>
              <a:t>Provides information to assist you to act with Academic </a:t>
            </a:r>
            <a:r>
              <a:rPr lang="en-AU" dirty="0"/>
              <a:t>I</a:t>
            </a:r>
            <a:r>
              <a:rPr lang="en-AU" sz="2100" dirty="0"/>
              <a:t>ntegrity</a:t>
            </a:r>
          </a:p>
          <a:p>
            <a:r>
              <a:rPr lang="en-AU" dirty="0"/>
              <a:t>Accessed through LMS: </a:t>
            </a:r>
            <a:r>
              <a:rPr lang="en-AU" u="sng" dirty="0">
                <a:solidFill>
                  <a:srgbClr val="0000FF"/>
                </a:solidFill>
                <a:effectLst/>
                <a:ea typeface="Times New Roman" panose="02020603050405020304" pitchFamily="18" charset="0"/>
                <a:cs typeface="Arial" panose="020B0604020202020204" pitchFamily="34" charset="0"/>
                <a:hlinkClick r:id="rId2"/>
              </a:rPr>
              <a:t>https://www.acu.edu.au/StudentAIM</a:t>
            </a:r>
            <a:endParaRPr lang="en-AU" dirty="0"/>
          </a:p>
          <a:p>
            <a:r>
              <a:rPr lang="en-AU" dirty="0"/>
              <a:t>Must get 100% on a short quiz; UNLIMITED attempts to pass</a:t>
            </a:r>
          </a:p>
          <a:p>
            <a:r>
              <a:rPr lang="en-AU" dirty="0"/>
              <a:t>Must complete by start of Examinations</a:t>
            </a:r>
          </a:p>
          <a:p>
            <a:r>
              <a:rPr lang="en-AU" dirty="0"/>
              <a:t>Final results withheld until completion</a:t>
            </a:r>
          </a:p>
          <a:p>
            <a:r>
              <a:rPr lang="en-AU" sz="2100" dirty="0"/>
              <a:t>Queries?  email: academic.integrity@acu.edu.au</a:t>
            </a:r>
          </a:p>
          <a:p>
            <a:endParaRPr lang="en-AU" dirty="0"/>
          </a:p>
          <a:p>
            <a:endParaRPr lang="en-AU" dirty="0"/>
          </a:p>
        </p:txBody>
      </p:sp>
      <p:pic>
        <p:nvPicPr>
          <p:cNvPr id="4" name="Graphic 3">
            <a:extLst>
              <a:ext uri="{FF2B5EF4-FFF2-40B4-BE49-F238E27FC236}">
                <a16:creationId xmlns:a16="http://schemas.microsoft.com/office/drawing/2014/main" id="{115B6209-C4B2-4E23-89F9-AD1477BE5C1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2461" y="918766"/>
            <a:ext cx="1490620" cy="1490620"/>
          </a:xfrm>
          <a:prstGeom prst="rect">
            <a:avLst/>
          </a:prstGeom>
        </p:spPr>
      </p:pic>
      <p:sp>
        <p:nvSpPr>
          <p:cNvPr id="5" name="Rectangle 1">
            <a:extLst>
              <a:ext uri="{FF2B5EF4-FFF2-40B4-BE49-F238E27FC236}">
                <a16:creationId xmlns:a16="http://schemas.microsoft.com/office/drawing/2014/main" id="{94F75F37-A5ED-F452-3F34-06E404EDB016}"/>
              </a:ext>
            </a:extLst>
          </p:cNvPr>
          <p:cNvSpPr>
            <a:spLocks noChangeArrowheads="1"/>
          </p:cNvSpPr>
          <p:nvPr/>
        </p:nvSpPr>
        <p:spPr bwMode="auto">
          <a:xfrm>
            <a:off x="4719145" y="2925645"/>
            <a:ext cx="4424855" cy="3416320"/>
          </a:xfrm>
          <a:prstGeom prst="rect">
            <a:avLst/>
          </a:prstGeom>
          <a:noFill/>
          <a:ln w="2857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We provide information about the Student Academic Integrity Module (AIM) at the ACU Peter Faber Business School. The AIM educates you on the importance of academic integrity and how to maintain it. You must complete this module, accessible through the provided LMS link, and achieve 100% on a short quiz (with unlimited attempts) before the start of examinations to have your final results released. For any queries, you can email the academic integrity team.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9512164"/>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Number Placeholder 4">
            <a:extLst>
              <a:ext uri="{FF2B5EF4-FFF2-40B4-BE49-F238E27FC236}">
                <a16:creationId xmlns:a16="http://schemas.microsoft.com/office/drawing/2014/main" id="{4E202479-2A49-7645-8EA7-B11382F4D33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A5B5082-28E6-E345-9F0B-F5DDD33D40B2}" type="slidenum">
              <a:rPr lang="en-US" altLang="en-US" sz="1400" smtClean="0"/>
              <a:pPr>
                <a:spcBef>
                  <a:spcPct val="0"/>
                </a:spcBef>
                <a:buClrTx/>
                <a:buSzTx/>
                <a:buFontTx/>
                <a:buNone/>
              </a:pPr>
              <a:t>30</a:t>
            </a:fld>
            <a:endParaRPr lang="en-US" altLang="en-US" sz="1400"/>
          </a:p>
        </p:txBody>
      </p:sp>
      <p:sp>
        <p:nvSpPr>
          <p:cNvPr id="26626" name="Rectangle 2">
            <a:extLst>
              <a:ext uri="{FF2B5EF4-FFF2-40B4-BE49-F238E27FC236}">
                <a16:creationId xmlns:a16="http://schemas.microsoft.com/office/drawing/2014/main" id="{B960C160-BDFB-DD45-B52E-7D0127A6A1CA}"/>
              </a:ext>
            </a:extLst>
          </p:cNvPr>
          <p:cNvSpPr>
            <a:spLocks noGrp="1" noChangeArrowheads="1"/>
          </p:cNvSpPr>
          <p:nvPr>
            <p:ph type="title"/>
          </p:nvPr>
        </p:nvSpPr>
        <p:spPr>
          <a:xfrm>
            <a:off x="685800" y="228600"/>
            <a:ext cx="7772400" cy="762000"/>
          </a:xfrm>
        </p:spPr>
        <p:txBody>
          <a:bodyPr/>
          <a:lstStyle/>
          <a:p>
            <a:r>
              <a:rPr lang="en-US" altLang="en-US"/>
              <a:t>Interpreting Source Code</a:t>
            </a:r>
          </a:p>
        </p:txBody>
      </p:sp>
      <p:sp>
        <p:nvSpPr>
          <p:cNvPr id="26627" name="Rectangle 3">
            <a:extLst>
              <a:ext uri="{FF2B5EF4-FFF2-40B4-BE49-F238E27FC236}">
                <a16:creationId xmlns:a16="http://schemas.microsoft.com/office/drawing/2014/main" id="{ACD3EBA3-0472-5F4E-AAFE-594A3B8C48F5}"/>
              </a:ext>
            </a:extLst>
          </p:cNvPr>
          <p:cNvSpPr>
            <a:spLocks noGrp="1" noChangeArrowheads="1"/>
          </p:cNvSpPr>
          <p:nvPr>
            <p:ph type="body" idx="1"/>
          </p:nvPr>
        </p:nvSpPr>
        <p:spPr>
          <a:xfrm>
            <a:off x="228600" y="1066800"/>
            <a:ext cx="8686800" cy="2819400"/>
          </a:xfrm>
        </p:spPr>
        <p:txBody>
          <a:bodyPr/>
          <a:lstStyle/>
          <a:p>
            <a:pPr marL="0" indent="0">
              <a:buFont typeface="Monotype Sorts" pitchFamily="2" charset="2"/>
              <a:buNone/>
            </a:pPr>
            <a:r>
              <a:rPr lang="en-US" altLang="en-US"/>
              <a:t>An interpreter reads one statement from the source code, translates it to the machine code or virtual machine code, and then executes it right away, as shown in the following figure. Note that a statement from the source code may be translated into several machine instructions.</a:t>
            </a:r>
          </a:p>
        </p:txBody>
      </p:sp>
      <p:sp>
        <p:nvSpPr>
          <p:cNvPr id="26628" name="Rectangle 5">
            <a:extLst>
              <a:ext uri="{FF2B5EF4-FFF2-40B4-BE49-F238E27FC236}">
                <a16:creationId xmlns:a16="http://schemas.microsoft.com/office/drawing/2014/main" id="{AE521D6C-2A4F-5240-99A4-50539D9158E0}"/>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6629" name="Rectangle 7">
            <a:extLst>
              <a:ext uri="{FF2B5EF4-FFF2-40B4-BE49-F238E27FC236}">
                <a16:creationId xmlns:a16="http://schemas.microsoft.com/office/drawing/2014/main" id="{95FAC003-01F3-2F42-8081-59B358F5ED12}"/>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6630" name="Picture 9">
            <a:extLst>
              <a:ext uri="{FF2B5EF4-FFF2-40B4-BE49-F238E27FC236}">
                <a16:creationId xmlns:a16="http://schemas.microsoft.com/office/drawing/2014/main" id="{DB10C05E-8456-D24B-A050-DE3F65892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846" y="3041073"/>
            <a:ext cx="6696307" cy="1953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3A365A95-29E8-78A5-478A-22AC17A6E207}"/>
              </a:ext>
            </a:extLst>
          </p:cNvPr>
          <p:cNvSpPr txBox="1"/>
          <p:nvPr/>
        </p:nvSpPr>
        <p:spPr>
          <a:xfrm>
            <a:off x="-1" y="5288340"/>
            <a:ext cx="9144000" cy="1569660"/>
          </a:xfrm>
          <a:prstGeom prst="rect">
            <a:avLst/>
          </a:prstGeom>
          <a:solidFill>
            <a:schemeClr val="bg1"/>
          </a:solidFill>
          <a:ln w="28575">
            <a:solidFill>
              <a:schemeClr val="accent1"/>
            </a:solidFill>
          </a:ln>
        </p:spPr>
        <p:txBody>
          <a:bodyPr wrap="square">
            <a:spAutoFit/>
          </a:bodyPr>
          <a:lstStyle/>
          <a:p>
            <a:r>
              <a:rPr lang="en-US" sz="2400" dirty="0">
                <a:latin typeface="Calibri" panose="020F0502020204030204" pitchFamily="34" charset="0"/>
                <a:cs typeface="Calibri" panose="020F0502020204030204" pitchFamily="34" charset="0"/>
              </a:rPr>
              <a:t>Imagine you are working at Atlassian in Sydney, developing a new feature for their software. You use Java to prototype and test your code. Although Java is compiled, the JVM interprets the bytecode, allowing you to debug and refine your feature efficiently.</a:t>
            </a:r>
            <a:endParaRPr lang="en-AU"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28159961"/>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4">
            <a:extLst>
              <a:ext uri="{FF2B5EF4-FFF2-40B4-BE49-F238E27FC236}">
                <a16:creationId xmlns:a16="http://schemas.microsoft.com/office/drawing/2014/main" id="{7E67D0CD-B2E8-DD43-9DEA-1142BB65556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D6DE4F4-6669-D145-A400-ACEB80C8696C}" type="slidenum">
              <a:rPr lang="en-US" altLang="en-US" sz="1400" smtClean="0"/>
              <a:pPr>
                <a:spcBef>
                  <a:spcPct val="0"/>
                </a:spcBef>
                <a:buClrTx/>
                <a:buSzTx/>
                <a:buFontTx/>
                <a:buNone/>
              </a:pPr>
              <a:t>31</a:t>
            </a:fld>
            <a:endParaRPr lang="en-US" altLang="en-US" sz="1400"/>
          </a:p>
        </p:txBody>
      </p:sp>
      <p:sp>
        <p:nvSpPr>
          <p:cNvPr id="27650" name="Rectangle 2">
            <a:extLst>
              <a:ext uri="{FF2B5EF4-FFF2-40B4-BE49-F238E27FC236}">
                <a16:creationId xmlns:a16="http://schemas.microsoft.com/office/drawing/2014/main" id="{9BEF8213-AB3B-084C-9ED2-8CB98BD29745}"/>
              </a:ext>
            </a:extLst>
          </p:cNvPr>
          <p:cNvSpPr>
            <a:spLocks noGrp="1" noChangeArrowheads="1"/>
          </p:cNvSpPr>
          <p:nvPr>
            <p:ph type="title"/>
          </p:nvPr>
        </p:nvSpPr>
        <p:spPr>
          <a:xfrm>
            <a:off x="685800" y="228600"/>
            <a:ext cx="7772400" cy="762000"/>
          </a:xfrm>
        </p:spPr>
        <p:txBody>
          <a:bodyPr/>
          <a:lstStyle/>
          <a:p>
            <a:r>
              <a:rPr lang="en-US" altLang="en-US" dirty="0"/>
              <a:t>Compiling Source Code</a:t>
            </a:r>
          </a:p>
        </p:txBody>
      </p:sp>
      <p:sp>
        <p:nvSpPr>
          <p:cNvPr id="27651" name="Rectangle 3">
            <a:extLst>
              <a:ext uri="{FF2B5EF4-FFF2-40B4-BE49-F238E27FC236}">
                <a16:creationId xmlns:a16="http://schemas.microsoft.com/office/drawing/2014/main" id="{60AE6650-8AE3-7244-B728-A043315B62F7}"/>
              </a:ext>
            </a:extLst>
          </p:cNvPr>
          <p:cNvSpPr>
            <a:spLocks noGrp="1" noChangeArrowheads="1"/>
          </p:cNvSpPr>
          <p:nvPr>
            <p:ph type="body" idx="1"/>
          </p:nvPr>
        </p:nvSpPr>
        <p:spPr>
          <a:xfrm>
            <a:off x="228600" y="1447800"/>
            <a:ext cx="8686800" cy="1828800"/>
          </a:xfrm>
        </p:spPr>
        <p:txBody>
          <a:bodyPr/>
          <a:lstStyle/>
          <a:p>
            <a:pPr marL="0" indent="0">
              <a:buFont typeface="Monotype Sorts" pitchFamily="2" charset="2"/>
              <a:buNone/>
            </a:pPr>
            <a:r>
              <a:rPr lang="en-US" altLang="en-US"/>
              <a:t>A compiler translates the entire source code into a machine-code file, and the machine-code file is then executed, as shown in the following figure.</a:t>
            </a:r>
          </a:p>
        </p:txBody>
      </p:sp>
      <p:sp>
        <p:nvSpPr>
          <p:cNvPr id="27652" name="Rectangle 4">
            <a:extLst>
              <a:ext uri="{FF2B5EF4-FFF2-40B4-BE49-F238E27FC236}">
                <a16:creationId xmlns:a16="http://schemas.microsoft.com/office/drawing/2014/main" id="{792646E5-A17C-1A49-B79E-1A9FA3329D6D}"/>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5">
            <a:extLst>
              <a:ext uri="{FF2B5EF4-FFF2-40B4-BE49-F238E27FC236}">
                <a16:creationId xmlns:a16="http://schemas.microsoft.com/office/drawing/2014/main" id="{9B592300-ED9A-6A47-B4E1-AC8C667AEF7E}"/>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4" name="Rectangle 8">
            <a:extLst>
              <a:ext uri="{FF2B5EF4-FFF2-40B4-BE49-F238E27FC236}">
                <a16:creationId xmlns:a16="http://schemas.microsoft.com/office/drawing/2014/main" id="{EDCD201D-A76F-7D4B-9CA9-4912321F7C73}"/>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7655" name="Picture 9">
            <a:extLst>
              <a:ext uri="{FF2B5EF4-FFF2-40B4-BE49-F238E27FC236}">
                <a16:creationId xmlns:a16="http://schemas.microsoft.com/office/drawing/2014/main" id="{B972A11D-F882-8345-A7E5-4BD51DA0A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2790826"/>
            <a:ext cx="897255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71809137-24FB-55F7-3F78-FD5BBF9422C1}"/>
              </a:ext>
            </a:extLst>
          </p:cNvPr>
          <p:cNvSpPr txBox="1"/>
          <p:nvPr/>
        </p:nvSpPr>
        <p:spPr>
          <a:xfrm>
            <a:off x="0" y="4444171"/>
            <a:ext cx="9144000" cy="1446550"/>
          </a:xfrm>
          <a:prstGeom prst="rect">
            <a:avLst/>
          </a:prstGeom>
          <a:noFill/>
          <a:ln w="28575">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A compiler translates your entire source code into a machine-code file, which is then executed by the computer. This process involves converting the high-level code into a low-level code that the computer's processor can understand and execute directly.</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12831115"/>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4">
            <a:extLst>
              <a:ext uri="{FF2B5EF4-FFF2-40B4-BE49-F238E27FC236}">
                <a16:creationId xmlns:a16="http://schemas.microsoft.com/office/drawing/2014/main" id="{7E67D0CD-B2E8-DD43-9DEA-1142BB65556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D6DE4F4-6669-D145-A400-ACEB80C8696C}" type="slidenum">
              <a:rPr lang="en-US" altLang="en-US" sz="1400" smtClean="0"/>
              <a:pPr>
                <a:spcBef>
                  <a:spcPct val="0"/>
                </a:spcBef>
                <a:buClrTx/>
                <a:buSzTx/>
                <a:buFontTx/>
                <a:buNone/>
              </a:pPr>
              <a:t>32</a:t>
            </a:fld>
            <a:endParaRPr lang="en-US" altLang="en-US" sz="1400"/>
          </a:p>
        </p:txBody>
      </p:sp>
      <p:sp>
        <p:nvSpPr>
          <p:cNvPr id="27650" name="Rectangle 2">
            <a:extLst>
              <a:ext uri="{FF2B5EF4-FFF2-40B4-BE49-F238E27FC236}">
                <a16:creationId xmlns:a16="http://schemas.microsoft.com/office/drawing/2014/main" id="{9BEF8213-AB3B-084C-9ED2-8CB98BD29745}"/>
              </a:ext>
            </a:extLst>
          </p:cNvPr>
          <p:cNvSpPr>
            <a:spLocks noGrp="1" noChangeArrowheads="1"/>
          </p:cNvSpPr>
          <p:nvPr>
            <p:ph type="title"/>
          </p:nvPr>
        </p:nvSpPr>
        <p:spPr>
          <a:xfrm>
            <a:off x="685800" y="228600"/>
            <a:ext cx="7772400" cy="762000"/>
          </a:xfrm>
        </p:spPr>
        <p:txBody>
          <a:bodyPr/>
          <a:lstStyle/>
          <a:p>
            <a:r>
              <a:rPr lang="en-US" altLang="en-US" dirty="0"/>
              <a:t>Compiling Source Code</a:t>
            </a:r>
          </a:p>
        </p:txBody>
      </p:sp>
      <p:sp>
        <p:nvSpPr>
          <p:cNvPr id="27651" name="Rectangle 3">
            <a:extLst>
              <a:ext uri="{FF2B5EF4-FFF2-40B4-BE49-F238E27FC236}">
                <a16:creationId xmlns:a16="http://schemas.microsoft.com/office/drawing/2014/main" id="{60AE6650-8AE3-7244-B728-A043315B62F7}"/>
              </a:ext>
            </a:extLst>
          </p:cNvPr>
          <p:cNvSpPr>
            <a:spLocks noGrp="1" noChangeArrowheads="1"/>
          </p:cNvSpPr>
          <p:nvPr>
            <p:ph type="body" idx="1"/>
          </p:nvPr>
        </p:nvSpPr>
        <p:spPr>
          <a:xfrm>
            <a:off x="228600" y="1447800"/>
            <a:ext cx="8686800" cy="1828800"/>
          </a:xfrm>
        </p:spPr>
        <p:txBody>
          <a:bodyPr/>
          <a:lstStyle/>
          <a:p>
            <a:pPr marL="0" indent="0">
              <a:buFont typeface="Monotype Sorts" pitchFamily="2" charset="2"/>
              <a:buNone/>
            </a:pPr>
            <a:r>
              <a:rPr lang="en-US" altLang="en-US"/>
              <a:t>A compiler translates the entire source code into a machine-code file, and the machine-code file is then executed, as shown in the following figure.</a:t>
            </a:r>
          </a:p>
        </p:txBody>
      </p:sp>
      <p:sp>
        <p:nvSpPr>
          <p:cNvPr id="27652" name="Rectangle 4">
            <a:extLst>
              <a:ext uri="{FF2B5EF4-FFF2-40B4-BE49-F238E27FC236}">
                <a16:creationId xmlns:a16="http://schemas.microsoft.com/office/drawing/2014/main" id="{792646E5-A17C-1A49-B79E-1A9FA3329D6D}"/>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5">
            <a:extLst>
              <a:ext uri="{FF2B5EF4-FFF2-40B4-BE49-F238E27FC236}">
                <a16:creationId xmlns:a16="http://schemas.microsoft.com/office/drawing/2014/main" id="{9B592300-ED9A-6A47-B4E1-AC8C667AEF7E}"/>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4" name="Rectangle 8">
            <a:extLst>
              <a:ext uri="{FF2B5EF4-FFF2-40B4-BE49-F238E27FC236}">
                <a16:creationId xmlns:a16="http://schemas.microsoft.com/office/drawing/2014/main" id="{EDCD201D-A76F-7D4B-9CA9-4912321F7C73}"/>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7655" name="Picture 9">
            <a:extLst>
              <a:ext uri="{FF2B5EF4-FFF2-40B4-BE49-F238E27FC236}">
                <a16:creationId xmlns:a16="http://schemas.microsoft.com/office/drawing/2014/main" id="{B972A11D-F882-8345-A7E5-4BD51DA0A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2790826"/>
            <a:ext cx="897255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71809137-24FB-55F7-3F78-FD5BBF9422C1}"/>
              </a:ext>
            </a:extLst>
          </p:cNvPr>
          <p:cNvSpPr txBox="1"/>
          <p:nvPr/>
        </p:nvSpPr>
        <p:spPr>
          <a:xfrm>
            <a:off x="0" y="4734342"/>
            <a:ext cx="9144000" cy="2123658"/>
          </a:xfrm>
          <a:prstGeom prst="rect">
            <a:avLst/>
          </a:prstGeom>
          <a:solidFill>
            <a:schemeClr val="bg1"/>
          </a:solidFill>
          <a:ln w="28575">
            <a:solidFill>
              <a:srgbClr val="FF0000"/>
            </a:solidFill>
          </a:ln>
        </p:spPr>
        <p:txBody>
          <a:bodyPr wrap="square">
            <a:spAutoFit/>
          </a:bodyPr>
          <a:lstStyle/>
          <a:p>
            <a:r>
              <a:rPr lang="en-US" sz="2200" b="1" dirty="0">
                <a:latin typeface="Calibri" panose="020F0502020204030204" pitchFamily="34" charset="0"/>
                <a:cs typeface="Calibri" panose="020F0502020204030204" pitchFamily="34" charset="0"/>
              </a:rPr>
              <a:t>Difference Between Compiling Source Code and Interpreting Source Code:</a:t>
            </a:r>
          </a:p>
          <a:p>
            <a:pPr marL="342900" indent="-342900">
              <a:buFont typeface="Arial" panose="020B0604020202020204" pitchFamily="34" charset="0"/>
              <a:buChar char="•"/>
            </a:pPr>
            <a:r>
              <a:rPr lang="en-US" sz="2200" b="1" dirty="0">
                <a:latin typeface="Calibri" panose="020F0502020204030204" pitchFamily="34" charset="0"/>
                <a:cs typeface="Calibri" panose="020F0502020204030204" pitchFamily="34" charset="0"/>
              </a:rPr>
              <a:t>Compiling Source Code</a:t>
            </a:r>
            <a:r>
              <a:rPr lang="en-US" sz="2200" dirty="0">
                <a:latin typeface="Calibri" panose="020F0502020204030204" pitchFamily="34" charset="0"/>
                <a:cs typeface="Calibri" panose="020F0502020204030204" pitchFamily="34" charset="0"/>
              </a:rPr>
              <a:t>: A compiler translates the entire source code into a machine-code file before execution. This machine-code file is then executed by the computer. This approach typically results in faster execution since the translation is done upfront. However, debugging can be more complex because you need to recompile the code after making changes.</a:t>
            </a:r>
          </a:p>
        </p:txBody>
      </p:sp>
    </p:spTree>
    <p:extLst>
      <p:ext uri="{BB962C8B-B14F-4D97-AF65-F5344CB8AC3E}">
        <p14:creationId xmlns:p14="http://schemas.microsoft.com/office/powerpoint/2010/main" val="2128533265"/>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4">
            <a:extLst>
              <a:ext uri="{FF2B5EF4-FFF2-40B4-BE49-F238E27FC236}">
                <a16:creationId xmlns:a16="http://schemas.microsoft.com/office/drawing/2014/main" id="{7E67D0CD-B2E8-DD43-9DEA-1142BB65556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D6DE4F4-6669-D145-A400-ACEB80C8696C}" type="slidenum">
              <a:rPr lang="en-US" altLang="en-US" sz="1400" smtClean="0"/>
              <a:pPr>
                <a:spcBef>
                  <a:spcPct val="0"/>
                </a:spcBef>
                <a:buClrTx/>
                <a:buSzTx/>
                <a:buFontTx/>
                <a:buNone/>
              </a:pPr>
              <a:t>33</a:t>
            </a:fld>
            <a:endParaRPr lang="en-US" altLang="en-US" sz="1400"/>
          </a:p>
        </p:txBody>
      </p:sp>
      <p:sp>
        <p:nvSpPr>
          <p:cNvPr id="27650" name="Rectangle 2">
            <a:extLst>
              <a:ext uri="{FF2B5EF4-FFF2-40B4-BE49-F238E27FC236}">
                <a16:creationId xmlns:a16="http://schemas.microsoft.com/office/drawing/2014/main" id="{9BEF8213-AB3B-084C-9ED2-8CB98BD29745}"/>
              </a:ext>
            </a:extLst>
          </p:cNvPr>
          <p:cNvSpPr>
            <a:spLocks noGrp="1" noChangeArrowheads="1"/>
          </p:cNvSpPr>
          <p:nvPr>
            <p:ph type="title"/>
          </p:nvPr>
        </p:nvSpPr>
        <p:spPr>
          <a:xfrm>
            <a:off x="685800" y="228600"/>
            <a:ext cx="7772400" cy="762000"/>
          </a:xfrm>
        </p:spPr>
        <p:txBody>
          <a:bodyPr/>
          <a:lstStyle/>
          <a:p>
            <a:r>
              <a:rPr lang="en-US" altLang="en-US" dirty="0"/>
              <a:t>Compiling Source Code</a:t>
            </a:r>
          </a:p>
        </p:txBody>
      </p:sp>
      <p:sp>
        <p:nvSpPr>
          <p:cNvPr id="27651" name="Rectangle 3">
            <a:extLst>
              <a:ext uri="{FF2B5EF4-FFF2-40B4-BE49-F238E27FC236}">
                <a16:creationId xmlns:a16="http://schemas.microsoft.com/office/drawing/2014/main" id="{60AE6650-8AE3-7244-B728-A043315B62F7}"/>
              </a:ext>
            </a:extLst>
          </p:cNvPr>
          <p:cNvSpPr>
            <a:spLocks noGrp="1" noChangeArrowheads="1"/>
          </p:cNvSpPr>
          <p:nvPr>
            <p:ph type="body" idx="1"/>
          </p:nvPr>
        </p:nvSpPr>
        <p:spPr>
          <a:xfrm>
            <a:off x="228600" y="1447800"/>
            <a:ext cx="8686800" cy="1828800"/>
          </a:xfrm>
        </p:spPr>
        <p:txBody>
          <a:bodyPr/>
          <a:lstStyle/>
          <a:p>
            <a:pPr marL="0" indent="0">
              <a:buFont typeface="Monotype Sorts" pitchFamily="2" charset="2"/>
              <a:buNone/>
            </a:pPr>
            <a:r>
              <a:rPr lang="en-US" altLang="en-US"/>
              <a:t>A compiler translates the entire source code into a machine-code file, and the machine-code file is then executed, as shown in the following figure.</a:t>
            </a:r>
          </a:p>
        </p:txBody>
      </p:sp>
      <p:sp>
        <p:nvSpPr>
          <p:cNvPr id="27652" name="Rectangle 4">
            <a:extLst>
              <a:ext uri="{FF2B5EF4-FFF2-40B4-BE49-F238E27FC236}">
                <a16:creationId xmlns:a16="http://schemas.microsoft.com/office/drawing/2014/main" id="{792646E5-A17C-1A49-B79E-1A9FA3329D6D}"/>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5">
            <a:extLst>
              <a:ext uri="{FF2B5EF4-FFF2-40B4-BE49-F238E27FC236}">
                <a16:creationId xmlns:a16="http://schemas.microsoft.com/office/drawing/2014/main" id="{9B592300-ED9A-6A47-B4E1-AC8C667AEF7E}"/>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4" name="Rectangle 8">
            <a:extLst>
              <a:ext uri="{FF2B5EF4-FFF2-40B4-BE49-F238E27FC236}">
                <a16:creationId xmlns:a16="http://schemas.microsoft.com/office/drawing/2014/main" id="{EDCD201D-A76F-7D4B-9CA9-4912321F7C73}"/>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7655" name="Picture 9">
            <a:extLst>
              <a:ext uri="{FF2B5EF4-FFF2-40B4-BE49-F238E27FC236}">
                <a16:creationId xmlns:a16="http://schemas.microsoft.com/office/drawing/2014/main" id="{B972A11D-F882-8345-A7E5-4BD51DA0A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2790826"/>
            <a:ext cx="897255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71809137-24FB-55F7-3F78-FD5BBF9422C1}"/>
              </a:ext>
            </a:extLst>
          </p:cNvPr>
          <p:cNvSpPr txBox="1"/>
          <p:nvPr/>
        </p:nvSpPr>
        <p:spPr>
          <a:xfrm>
            <a:off x="0" y="4734342"/>
            <a:ext cx="9144000" cy="2123658"/>
          </a:xfrm>
          <a:prstGeom prst="rect">
            <a:avLst/>
          </a:prstGeom>
          <a:solidFill>
            <a:schemeClr val="bg1"/>
          </a:solidFill>
          <a:ln w="28575">
            <a:solidFill>
              <a:srgbClr val="FF0000"/>
            </a:solidFill>
          </a:ln>
        </p:spPr>
        <p:txBody>
          <a:bodyPr wrap="square">
            <a:spAutoFit/>
          </a:bodyPr>
          <a:lstStyle/>
          <a:p>
            <a:pPr marL="342900" indent="-342900">
              <a:buFont typeface="Arial" panose="020B0604020202020204" pitchFamily="34" charset="0"/>
              <a:buChar char="•"/>
            </a:pPr>
            <a:r>
              <a:rPr lang="en-US" sz="2200" b="1" dirty="0">
                <a:latin typeface="Calibri" panose="020F0502020204030204" pitchFamily="34" charset="0"/>
                <a:cs typeface="Calibri" panose="020F0502020204030204" pitchFamily="34" charset="0"/>
              </a:rPr>
              <a:t>Interpreting Source Code</a:t>
            </a:r>
            <a:r>
              <a:rPr lang="en-US" sz="2200" dirty="0">
                <a:latin typeface="Calibri" panose="020F0502020204030204" pitchFamily="34" charset="0"/>
                <a:cs typeface="Calibri" panose="020F0502020204030204" pitchFamily="34" charset="0"/>
              </a:rPr>
              <a:t>: An interpreter translates the source code into machine code or virtual machine code line by line and executes it immediately. This allows for easier debugging and interactive development since you can run and test each line of code without needing to recompile. However, interpreted code generally runs slower than compiled code because translation happens during execution.</a:t>
            </a:r>
          </a:p>
        </p:txBody>
      </p:sp>
    </p:spTree>
    <p:extLst>
      <p:ext uri="{BB962C8B-B14F-4D97-AF65-F5344CB8AC3E}">
        <p14:creationId xmlns:p14="http://schemas.microsoft.com/office/powerpoint/2010/main" val="986043900"/>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4">
            <a:extLst>
              <a:ext uri="{FF2B5EF4-FFF2-40B4-BE49-F238E27FC236}">
                <a16:creationId xmlns:a16="http://schemas.microsoft.com/office/drawing/2014/main" id="{7E67D0CD-B2E8-DD43-9DEA-1142BB65556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D6DE4F4-6669-D145-A400-ACEB80C8696C}" type="slidenum">
              <a:rPr lang="en-US" altLang="en-US" sz="1400" smtClean="0"/>
              <a:pPr>
                <a:spcBef>
                  <a:spcPct val="0"/>
                </a:spcBef>
                <a:buClrTx/>
                <a:buSzTx/>
                <a:buFontTx/>
                <a:buNone/>
              </a:pPr>
              <a:t>34</a:t>
            </a:fld>
            <a:endParaRPr lang="en-US" altLang="en-US" sz="1400"/>
          </a:p>
        </p:txBody>
      </p:sp>
      <p:sp>
        <p:nvSpPr>
          <p:cNvPr id="27650" name="Rectangle 2">
            <a:extLst>
              <a:ext uri="{FF2B5EF4-FFF2-40B4-BE49-F238E27FC236}">
                <a16:creationId xmlns:a16="http://schemas.microsoft.com/office/drawing/2014/main" id="{9BEF8213-AB3B-084C-9ED2-8CB98BD29745}"/>
              </a:ext>
            </a:extLst>
          </p:cNvPr>
          <p:cNvSpPr>
            <a:spLocks noGrp="1" noChangeArrowheads="1"/>
          </p:cNvSpPr>
          <p:nvPr>
            <p:ph type="title"/>
          </p:nvPr>
        </p:nvSpPr>
        <p:spPr>
          <a:xfrm>
            <a:off x="685800" y="228600"/>
            <a:ext cx="7772400" cy="762000"/>
          </a:xfrm>
        </p:spPr>
        <p:txBody>
          <a:bodyPr/>
          <a:lstStyle/>
          <a:p>
            <a:r>
              <a:rPr lang="en-US" altLang="en-US" dirty="0"/>
              <a:t>Compiling Source Code</a:t>
            </a:r>
          </a:p>
        </p:txBody>
      </p:sp>
      <p:sp>
        <p:nvSpPr>
          <p:cNvPr id="27651" name="Rectangle 3">
            <a:extLst>
              <a:ext uri="{FF2B5EF4-FFF2-40B4-BE49-F238E27FC236}">
                <a16:creationId xmlns:a16="http://schemas.microsoft.com/office/drawing/2014/main" id="{60AE6650-8AE3-7244-B728-A043315B62F7}"/>
              </a:ext>
            </a:extLst>
          </p:cNvPr>
          <p:cNvSpPr>
            <a:spLocks noGrp="1" noChangeArrowheads="1"/>
          </p:cNvSpPr>
          <p:nvPr>
            <p:ph type="body" idx="1"/>
          </p:nvPr>
        </p:nvSpPr>
        <p:spPr>
          <a:xfrm>
            <a:off x="228600" y="1447800"/>
            <a:ext cx="8686800" cy="1828800"/>
          </a:xfrm>
        </p:spPr>
        <p:txBody>
          <a:bodyPr/>
          <a:lstStyle/>
          <a:p>
            <a:pPr marL="0" indent="0">
              <a:buFont typeface="Monotype Sorts" pitchFamily="2" charset="2"/>
              <a:buNone/>
            </a:pPr>
            <a:r>
              <a:rPr lang="en-US" altLang="en-US"/>
              <a:t>A compiler translates the entire source code into a machine-code file, and the machine-code file is then executed, as shown in the following figure.</a:t>
            </a:r>
          </a:p>
        </p:txBody>
      </p:sp>
      <p:sp>
        <p:nvSpPr>
          <p:cNvPr id="27652" name="Rectangle 4">
            <a:extLst>
              <a:ext uri="{FF2B5EF4-FFF2-40B4-BE49-F238E27FC236}">
                <a16:creationId xmlns:a16="http://schemas.microsoft.com/office/drawing/2014/main" id="{792646E5-A17C-1A49-B79E-1A9FA3329D6D}"/>
              </a:ext>
            </a:extLst>
          </p:cNvPr>
          <p:cNvSpPr>
            <a:spLocks noChangeArrowheads="1"/>
          </p:cNvSpPr>
          <p:nvPr/>
        </p:nvSpPr>
        <p:spPr bwMode="auto">
          <a:xfrm>
            <a:off x="0" y="3028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5">
            <a:extLst>
              <a:ext uri="{FF2B5EF4-FFF2-40B4-BE49-F238E27FC236}">
                <a16:creationId xmlns:a16="http://schemas.microsoft.com/office/drawing/2014/main" id="{9B592300-ED9A-6A47-B4E1-AC8C667AEF7E}"/>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4" name="Rectangle 8">
            <a:extLst>
              <a:ext uri="{FF2B5EF4-FFF2-40B4-BE49-F238E27FC236}">
                <a16:creationId xmlns:a16="http://schemas.microsoft.com/office/drawing/2014/main" id="{EDCD201D-A76F-7D4B-9CA9-4912321F7C73}"/>
              </a:ext>
            </a:extLst>
          </p:cNvPr>
          <p:cNvSpPr>
            <a:spLocks noChangeArrowheads="1"/>
          </p:cNvSpPr>
          <p:nvPr/>
        </p:nvSpPr>
        <p:spPr bwMode="auto">
          <a:xfrm>
            <a:off x="0" y="28717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7655" name="Picture 9">
            <a:extLst>
              <a:ext uri="{FF2B5EF4-FFF2-40B4-BE49-F238E27FC236}">
                <a16:creationId xmlns:a16="http://schemas.microsoft.com/office/drawing/2014/main" id="{B972A11D-F882-8345-A7E5-4BD51DA0A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2790826"/>
            <a:ext cx="897255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71809137-24FB-55F7-3F78-FD5BBF9422C1}"/>
              </a:ext>
            </a:extLst>
          </p:cNvPr>
          <p:cNvSpPr txBox="1"/>
          <p:nvPr/>
        </p:nvSpPr>
        <p:spPr>
          <a:xfrm>
            <a:off x="0" y="4734342"/>
            <a:ext cx="9144000" cy="2123658"/>
          </a:xfrm>
          <a:prstGeom prst="rect">
            <a:avLst/>
          </a:prstGeom>
          <a:solidFill>
            <a:schemeClr val="bg1"/>
          </a:solidFill>
          <a:ln w="28575">
            <a:solidFill>
              <a:srgbClr val="FF0000"/>
            </a:solidFill>
          </a:ln>
        </p:spPr>
        <p:txBody>
          <a:bodyPr wrap="square">
            <a:spAutoFit/>
          </a:bodyPr>
          <a:lstStyle/>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Imagine you are a developer at Atlassian in Sydney. You have written a new feature in Java and you want to ensure it runs efficiently in production. You use a compiler to translate your Java source code into bytecode, which is then executed by the Java Virtual Machine (JVM). This compiled approach ensures your code runs faster compared to interpreting each line during execution.</a:t>
            </a:r>
          </a:p>
        </p:txBody>
      </p:sp>
    </p:spTree>
    <p:extLst>
      <p:ext uri="{BB962C8B-B14F-4D97-AF65-F5344CB8AC3E}">
        <p14:creationId xmlns:p14="http://schemas.microsoft.com/office/powerpoint/2010/main" val="1679306271"/>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999FB4D7-6191-F34E-9808-23A706574F4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8CD3531-D853-2D47-B55E-8209AB295DBE}" type="slidenum">
              <a:rPr lang="en-US" altLang="en-US" sz="1400" smtClean="0"/>
              <a:pPr>
                <a:spcBef>
                  <a:spcPct val="0"/>
                </a:spcBef>
                <a:buClrTx/>
                <a:buSzTx/>
                <a:buFontTx/>
                <a:buNone/>
              </a:pPr>
              <a:t>35</a:t>
            </a:fld>
            <a:endParaRPr lang="en-US" altLang="en-US" sz="1400"/>
          </a:p>
        </p:txBody>
      </p:sp>
      <p:sp>
        <p:nvSpPr>
          <p:cNvPr id="28674" name="Rectangle 1026">
            <a:extLst>
              <a:ext uri="{FF2B5EF4-FFF2-40B4-BE49-F238E27FC236}">
                <a16:creationId xmlns:a16="http://schemas.microsoft.com/office/drawing/2014/main" id="{10838EDC-3172-3A43-BE98-78898B4D07F6}"/>
              </a:ext>
            </a:extLst>
          </p:cNvPr>
          <p:cNvSpPr>
            <a:spLocks noGrp="1" noChangeArrowheads="1"/>
          </p:cNvSpPr>
          <p:nvPr>
            <p:ph type="title"/>
          </p:nvPr>
        </p:nvSpPr>
        <p:spPr>
          <a:xfrm>
            <a:off x="685800" y="228600"/>
            <a:ext cx="7772400" cy="762000"/>
          </a:xfrm>
        </p:spPr>
        <p:txBody>
          <a:bodyPr/>
          <a:lstStyle/>
          <a:p>
            <a:r>
              <a:rPr lang="en-US" altLang="en-US"/>
              <a:t>Operating Systems</a:t>
            </a:r>
          </a:p>
        </p:txBody>
      </p:sp>
      <p:sp>
        <p:nvSpPr>
          <p:cNvPr id="28675" name="Rectangle 1027">
            <a:extLst>
              <a:ext uri="{FF2B5EF4-FFF2-40B4-BE49-F238E27FC236}">
                <a16:creationId xmlns:a16="http://schemas.microsoft.com/office/drawing/2014/main" id="{D7CE9EF5-D8C5-0349-839C-1F12241F22AF}"/>
              </a:ext>
            </a:extLst>
          </p:cNvPr>
          <p:cNvSpPr>
            <a:spLocks noGrp="1" noChangeArrowheads="1"/>
          </p:cNvSpPr>
          <p:nvPr>
            <p:ph type="body" idx="1"/>
          </p:nvPr>
        </p:nvSpPr>
        <p:spPr>
          <a:xfrm>
            <a:off x="295275" y="945515"/>
            <a:ext cx="4495800" cy="2882590"/>
          </a:xfrm>
        </p:spPr>
        <p:txBody>
          <a:bodyPr>
            <a:normAutofit/>
          </a:bodyPr>
          <a:lstStyle/>
          <a:p>
            <a:pPr marL="0" indent="0">
              <a:lnSpc>
                <a:spcPct val="90000"/>
              </a:lnSpc>
              <a:buFont typeface="Monotype Sorts" pitchFamily="2" charset="2"/>
              <a:buNone/>
            </a:pPr>
            <a:r>
              <a:rPr lang="en-US" altLang="en-US" sz="2000" dirty="0">
                <a:cs typeface="Times New Roman" panose="02020603050405020304" pitchFamily="18" charset="0"/>
              </a:rPr>
              <a:t>The </a:t>
            </a:r>
            <a:r>
              <a:rPr lang="en-US" altLang="en-US" sz="2000" i="1" dirty="0">
                <a:cs typeface="Times New Roman" panose="02020603050405020304" pitchFamily="18" charset="0"/>
              </a:rPr>
              <a:t>operating system</a:t>
            </a:r>
            <a:r>
              <a:rPr lang="en-US" altLang="en-US" sz="2000" dirty="0">
                <a:cs typeface="Times New Roman" panose="02020603050405020304" pitchFamily="18" charset="0"/>
              </a:rPr>
              <a:t> (OS) is a program that manages and controls a computer’s activities. </a:t>
            </a:r>
            <a:r>
              <a:rPr lang="en-US" altLang="en-US" sz="2000" dirty="0"/>
              <a:t>The popular operating systems for general-purpose computers are Microsoft Windows, Mac OS, and Linux. Application programs, such as a Web browser or a word processor, cannot run unless an operating system is installed and running on the computer.</a:t>
            </a:r>
          </a:p>
        </p:txBody>
      </p:sp>
      <p:sp>
        <p:nvSpPr>
          <p:cNvPr id="28676" name="Rectangle 1028">
            <a:extLst>
              <a:ext uri="{FF2B5EF4-FFF2-40B4-BE49-F238E27FC236}">
                <a16:creationId xmlns:a16="http://schemas.microsoft.com/office/drawing/2014/main" id="{70D3BE20-00B9-4F49-A598-B583CBDC1C24}"/>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1031">
            <a:extLst>
              <a:ext uri="{FF2B5EF4-FFF2-40B4-BE49-F238E27FC236}">
                <a16:creationId xmlns:a16="http://schemas.microsoft.com/office/drawing/2014/main" id="{21E89977-8FC3-1E4B-9D3B-26B2D21416FD}"/>
              </a:ext>
            </a:extLst>
          </p:cNvPr>
          <p:cNvSpPr>
            <a:spLocks noChangeArrowheads="1"/>
          </p:cNvSpPr>
          <p:nvPr/>
        </p:nvSpPr>
        <p:spPr bwMode="auto">
          <a:xfrm>
            <a:off x="3576638"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8" name="Rectangle 1033">
            <a:extLst>
              <a:ext uri="{FF2B5EF4-FFF2-40B4-BE49-F238E27FC236}">
                <a16:creationId xmlns:a16="http://schemas.microsoft.com/office/drawing/2014/main" id="{16AA9621-B170-4241-9680-F15B8D8EEBD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9" name="Picture 9">
            <a:extLst>
              <a:ext uri="{FF2B5EF4-FFF2-40B4-BE49-F238E27FC236}">
                <a16:creationId xmlns:a16="http://schemas.microsoft.com/office/drawing/2014/main" id="{70710313-650A-7C4E-91BF-037292E4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19200"/>
            <a:ext cx="3571875" cy="446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B89753D6-51A7-53E4-59AD-35A9D66A00DB}"/>
              </a:ext>
            </a:extLst>
          </p:cNvPr>
          <p:cNvSpPr txBox="1"/>
          <p:nvPr/>
        </p:nvSpPr>
        <p:spPr>
          <a:xfrm>
            <a:off x="14171" y="3762376"/>
            <a:ext cx="5167429" cy="3139321"/>
          </a:xfrm>
          <a:prstGeom prst="rect">
            <a:avLst/>
          </a:prstGeom>
          <a:solidFill>
            <a:schemeClr val="bg1"/>
          </a:solidFill>
          <a:ln w="28575">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An operating system (OS) is a program that manages and controls a computer's activities. Popular operating systems for general-purpose computers include Microsoft Windows, Mac OS, and Linux. Application programs, such as web browsers or word processors, require an operating system to be installed and running on the computer to function.</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2568057"/>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999FB4D7-6191-F34E-9808-23A706574F4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8CD3531-D853-2D47-B55E-8209AB295DBE}" type="slidenum">
              <a:rPr lang="en-US" altLang="en-US" sz="1400" smtClean="0"/>
              <a:pPr>
                <a:spcBef>
                  <a:spcPct val="0"/>
                </a:spcBef>
                <a:buClrTx/>
                <a:buSzTx/>
                <a:buFontTx/>
                <a:buNone/>
              </a:pPr>
              <a:t>36</a:t>
            </a:fld>
            <a:endParaRPr lang="en-US" altLang="en-US" sz="1400"/>
          </a:p>
        </p:txBody>
      </p:sp>
      <p:sp>
        <p:nvSpPr>
          <p:cNvPr id="28674" name="Rectangle 1026">
            <a:extLst>
              <a:ext uri="{FF2B5EF4-FFF2-40B4-BE49-F238E27FC236}">
                <a16:creationId xmlns:a16="http://schemas.microsoft.com/office/drawing/2014/main" id="{10838EDC-3172-3A43-BE98-78898B4D07F6}"/>
              </a:ext>
            </a:extLst>
          </p:cNvPr>
          <p:cNvSpPr>
            <a:spLocks noGrp="1" noChangeArrowheads="1"/>
          </p:cNvSpPr>
          <p:nvPr>
            <p:ph type="title"/>
          </p:nvPr>
        </p:nvSpPr>
        <p:spPr>
          <a:xfrm>
            <a:off x="685800" y="228600"/>
            <a:ext cx="7772400" cy="762000"/>
          </a:xfrm>
        </p:spPr>
        <p:txBody>
          <a:bodyPr/>
          <a:lstStyle/>
          <a:p>
            <a:r>
              <a:rPr lang="en-US" altLang="en-US"/>
              <a:t>Operating Systems</a:t>
            </a:r>
          </a:p>
        </p:txBody>
      </p:sp>
      <p:sp>
        <p:nvSpPr>
          <p:cNvPr id="28675" name="Rectangle 1027">
            <a:extLst>
              <a:ext uri="{FF2B5EF4-FFF2-40B4-BE49-F238E27FC236}">
                <a16:creationId xmlns:a16="http://schemas.microsoft.com/office/drawing/2014/main" id="{D7CE9EF5-D8C5-0349-839C-1F12241F22AF}"/>
              </a:ext>
            </a:extLst>
          </p:cNvPr>
          <p:cNvSpPr>
            <a:spLocks noGrp="1" noChangeArrowheads="1"/>
          </p:cNvSpPr>
          <p:nvPr>
            <p:ph type="body" idx="1"/>
          </p:nvPr>
        </p:nvSpPr>
        <p:spPr>
          <a:xfrm>
            <a:off x="295275" y="945515"/>
            <a:ext cx="4495800" cy="2882590"/>
          </a:xfrm>
        </p:spPr>
        <p:txBody>
          <a:bodyPr>
            <a:normAutofit/>
          </a:bodyPr>
          <a:lstStyle/>
          <a:p>
            <a:pPr marL="0" indent="0">
              <a:lnSpc>
                <a:spcPct val="90000"/>
              </a:lnSpc>
              <a:buFont typeface="Monotype Sorts" pitchFamily="2" charset="2"/>
              <a:buNone/>
            </a:pPr>
            <a:r>
              <a:rPr lang="en-US" altLang="en-US" sz="2000" dirty="0">
                <a:cs typeface="Times New Roman" panose="02020603050405020304" pitchFamily="18" charset="0"/>
              </a:rPr>
              <a:t>The </a:t>
            </a:r>
            <a:r>
              <a:rPr lang="en-US" altLang="en-US" sz="2000" i="1" dirty="0">
                <a:cs typeface="Times New Roman" panose="02020603050405020304" pitchFamily="18" charset="0"/>
              </a:rPr>
              <a:t>operating system</a:t>
            </a:r>
            <a:r>
              <a:rPr lang="en-US" altLang="en-US" sz="2000" dirty="0">
                <a:cs typeface="Times New Roman" panose="02020603050405020304" pitchFamily="18" charset="0"/>
              </a:rPr>
              <a:t> (OS) is a program that manages and controls a computer’s activities. </a:t>
            </a:r>
            <a:r>
              <a:rPr lang="en-US" altLang="en-US" sz="2000" dirty="0"/>
              <a:t>The popular operating systems for general-purpose computers are Microsoft Windows, Mac OS, and Linux. Application programs, such as a Web browser or a word processor, cannot run unless an operating system is installed and running on the computer.</a:t>
            </a:r>
          </a:p>
        </p:txBody>
      </p:sp>
      <p:sp>
        <p:nvSpPr>
          <p:cNvPr id="28676" name="Rectangle 1028">
            <a:extLst>
              <a:ext uri="{FF2B5EF4-FFF2-40B4-BE49-F238E27FC236}">
                <a16:creationId xmlns:a16="http://schemas.microsoft.com/office/drawing/2014/main" id="{70D3BE20-00B9-4F49-A598-B583CBDC1C24}"/>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1031">
            <a:extLst>
              <a:ext uri="{FF2B5EF4-FFF2-40B4-BE49-F238E27FC236}">
                <a16:creationId xmlns:a16="http://schemas.microsoft.com/office/drawing/2014/main" id="{21E89977-8FC3-1E4B-9D3B-26B2D21416FD}"/>
              </a:ext>
            </a:extLst>
          </p:cNvPr>
          <p:cNvSpPr>
            <a:spLocks noChangeArrowheads="1"/>
          </p:cNvSpPr>
          <p:nvPr/>
        </p:nvSpPr>
        <p:spPr bwMode="auto">
          <a:xfrm>
            <a:off x="3576638"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8" name="Rectangle 1033">
            <a:extLst>
              <a:ext uri="{FF2B5EF4-FFF2-40B4-BE49-F238E27FC236}">
                <a16:creationId xmlns:a16="http://schemas.microsoft.com/office/drawing/2014/main" id="{16AA9621-B170-4241-9680-F15B8D8EEBD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9" name="Picture 9">
            <a:extLst>
              <a:ext uri="{FF2B5EF4-FFF2-40B4-BE49-F238E27FC236}">
                <a16:creationId xmlns:a16="http://schemas.microsoft.com/office/drawing/2014/main" id="{70710313-650A-7C4E-91BF-037292E4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19200"/>
            <a:ext cx="3571875" cy="446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B89753D6-51A7-53E4-59AD-35A9D66A00DB}"/>
              </a:ext>
            </a:extLst>
          </p:cNvPr>
          <p:cNvSpPr txBox="1"/>
          <p:nvPr/>
        </p:nvSpPr>
        <p:spPr>
          <a:xfrm>
            <a:off x="22302" y="4056705"/>
            <a:ext cx="5167429" cy="2308324"/>
          </a:xfrm>
          <a:prstGeom prst="rect">
            <a:avLst/>
          </a:prstGeom>
          <a:solidFill>
            <a:schemeClr val="bg1"/>
          </a:solidFill>
          <a:ln w="28575">
            <a:solidFill>
              <a:srgbClr val="FF0000"/>
            </a:solidFill>
          </a:ln>
        </p:spPr>
        <p:txBody>
          <a:bodyPr wrap="square">
            <a:spAutoFit/>
          </a:bodyPr>
          <a:lstStyle/>
          <a:p>
            <a:pPr marL="342900" indent="-342900">
              <a:buFont typeface="Arial" panose="020B0604020202020204" pitchFamily="34" charset="0"/>
              <a:buChar char="•"/>
            </a:pPr>
            <a:r>
              <a:rPr lang="en-US" sz="2400" b="1" dirty="0">
                <a:latin typeface="Calibri" panose="020F0502020204030204" pitchFamily="34" charset="0"/>
                <a:cs typeface="Calibri" panose="020F0502020204030204" pitchFamily="34" charset="0"/>
              </a:rPr>
              <a:t>Microsoft Windows</a:t>
            </a:r>
            <a:r>
              <a:rPr lang="en-US" sz="2400" dirty="0">
                <a:latin typeface="Calibri" panose="020F0502020204030204" pitchFamily="34" charset="0"/>
                <a:cs typeface="Calibri" panose="020F0502020204030204" pitchFamily="34" charset="0"/>
              </a:rPr>
              <a:t>: Known for its user-friendly interface and compatibility with a wide range of software and hardware. It is the most popular OS for personal computers and widely used in businesses.</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6295732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999FB4D7-6191-F34E-9808-23A706574F4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8CD3531-D853-2D47-B55E-8209AB295DBE}" type="slidenum">
              <a:rPr lang="en-US" altLang="en-US" sz="1400" smtClean="0"/>
              <a:pPr>
                <a:spcBef>
                  <a:spcPct val="0"/>
                </a:spcBef>
                <a:buClrTx/>
                <a:buSzTx/>
                <a:buFontTx/>
                <a:buNone/>
              </a:pPr>
              <a:t>37</a:t>
            </a:fld>
            <a:endParaRPr lang="en-US" altLang="en-US" sz="1400"/>
          </a:p>
        </p:txBody>
      </p:sp>
      <p:sp>
        <p:nvSpPr>
          <p:cNvPr id="28674" name="Rectangle 1026">
            <a:extLst>
              <a:ext uri="{FF2B5EF4-FFF2-40B4-BE49-F238E27FC236}">
                <a16:creationId xmlns:a16="http://schemas.microsoft.com/office/drawing/2014/main" id="{10838EDC-3172-3A43-BE98-78898B4D07F6}"/>
              </a:ext>
            </a:extLst>
          </p:cNvPr>
          <p:cNvSpPr>
            <a:spLocks noGrp="1" noChangeArrowheads="1"/>
          </p:cNvSpPr>
          <p:nvPr>
            <p:ph type="title"/>
          </p:nvPr>
        </p:nvSpPr>
        <p:spPr>
          <a:xfrm>
            <a:off x="685800" y="228600"/>
            <a:ext cx="7772400" cy="762000"/>
          </a:xfrm>
        </p:spPr>
        <p:txBody>
          <a:bodyPr/>
          <a:lstStyle/>
          <a:p>
            <a:r>
              <a:rPr lang="en-US" altLang="en-US"/>
              <a:t>Operating Systems</a:t>
            </a:r>
          </a:p>
        </p:txBody>
      </p:sp>
      <p:sp>
        <p:nvSpPr>
          <p:cNvPr id="28675" name="Rectangle 1027">
            <a:extLst>
              <a:ext uri="{FF2B5EF4-FFF2-40B4-BE49-F238E27FC236}">
                <a16:creationId xmlns:a16="http://schemas.microsoft.com/office/drawing/2014/main" id="{D7CE9EF5-D8C5-0349-839C-1F12241F22AF}"/>
              </a:ext>
            </a:extLst>
          </p:cNvPr>
          <p:cNvSpPr>
            <a:spLocks noGrp="1" noChangeArrowheads="1"/>
          </p:cNvSpPr>
          <p:nvPr>
            <p:ph type="body" idx="1"/>
          </p:nvPr>
        </p:nvSpPr>
        <p:spPr>
          <a:xfrm>
            <a:off x="295275" y="945515"/>
            <a:ext cx="4495800" cy="2882590"/>
          </a:xfrm>
        </p:spPr>
        <p:txBody>
          <a:bodyPr>
            <a:normAutofit/>
          </a:bodyPr>
          <a:lstStyle/>
          <a:p>
            <a:pPr marL="0" indent="0">
              <a:lnSpc>
                <a:spcPct val="90000"/>
              </a:lnSpc>
              <a:buFont typeface="Monotype Sorts" pitchFamily="2" charset="2"/>
              <a:buNone/>
            </a:pPr>
            <a:r>
              <a:rPr lang="en-US" altLang="en-US" sz="2000" dirty="0">
                <a:cs typeface="Times New Roman" panose="02020603050405020304" pitchFamily="18" charset="0"/>
              </a:rPr>
              <a:t>The </a:t>
            </a:r>
            <a:r>
              <a:rPr lang="en-US" altLang="en-US" sz="2000" i="1" dirty="0">
                <a:cs typeface="Times New Roman" panose="02020603050405020304" pitchFamily="18" charset="0"/>
              </a:rPr>
              <a:t>operating system</a:t>
            </a:r>
            <a:r>
              <a:rPr lang="en-US" altLang="en-US" sz="2000" dirty="0">
                <a:cs typeface="Times New Roman" panose="02020603050405020304" pitchFamily="18" charset="0"/>
              </a:rPr>
              <a:t> (OS) is a program that manages and controls a computer’s activities. </a:t>
            </a:r>
            <a:r>
              <a:rPr lang="en-US" altLang="en-US" sz="2000" dirty="0"/>
              <a:t>The popular operating systems for general-purpose computers are Microsoft Windows, Mac OS, and Linux. Application programs, such as a Web browser or a word processor, cannot run unless an operating system is installed and running on the computer.</a:t>
            </a:r>
          </a:p>
        </p:txBody>
      </p:sp>
      <p:sp>
        <p:nvSpPr>
          <p:cNvPr id="28676" name="Rectangle 1028">
            <a:extLst>
              <a:ext uri="{FF2B5EF4-FFF2-40B4-BE49-F238E27FC236}">
                <a16:creationId xmlns:a16="http://schemas.microsoft.com/office/drawing/2014/main" id="{70D3BE20-00B9-4F49-A598-B583CBDC1C24}"/>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1031">
            <a:extLst>
              <a:ext uri="{FF2B5EF4-FFF2-40B4-BE49-F238E27FC236}">
                <a16:creationId xmlns:a16="http://schemas.microsoft.com/office/drawing/2014/main" id="{21E89977-8FC3-1E4B-9D3B-26B2D21416FD}"/>
              </a:ext>
            </a:extLst>
          </p:cNvPr>
          <p:cNvSpPr>
            <a:spLocks noChangeArrowheads="1"/>
          </p:cNvSpPr>
          <p:nvPr/>
        </p:nvSpPr>
        <p:spPr bwMode="auto">
          <a:xfrm>
            <a:off x="3576638"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8" name="Rectangle 1033">
            <a:extLst>
              <a:ext uri="{FF2B5EF4-FFF2-40B4-BE49-F238E27FC236}">
                <a16:creationId xmlns:a16="http://schemas.microsoft.com/office/drawing/2014/main" id="{16AA9621-B170-4241-9680-F15B8D8EEBD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9" name="Picture 9">
            <a:extLst>
              <a:ext uri="{FF2B5EF4-FFF2-40B4-BE49-F238E27FC236}">
                <a16:creationId xmlns:a16="http://schemas.microsoft.com/office/drawing/2014/main" id="{70710313-650A-7C4E-91BF-037292E4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19200"/>
            <a:ext cx="3571875" cy="446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B89753D6-51A7-53E4-59AD-35A9D66A00DB}"/>
              </a:ext>
            </a:extLst>
          </p:cNvPr>
          <p:cNvSpPr txBox="1"/>
          <p:nvPr/>
        </p:nvSpPr>
        <p:spPr>
          <a:xfrm>
            <a:off x="22302" y="4056705"/>
            <a:ext cx="5167429" cy="2677656"/>
          </a:xfrm>
          <a:prstGeom prst="rect">
            <a:avLst/>
          </a:prstGeom>
          <a:solidFill>
            <a:schemeClr val="bg1"/>
          </a:solidFill>
          <a:ln w="28575">
            <a:solidFill>
              <a:srgbClr val="FF0000"/>
            </a:solidFill>
          </a:ln>
        </p:spPr>
        <p:txBody>
          <a:bodyPr wrap="square">
            <a:spAutoFit/>
          </a:bodyPr>
          <a:lstStyle/>
          <a:p>
            <a:pPr marL="342900" indent="-342900">
              <a:buFont typeface="Arial" panose="020B0604020202020204" pitchFamily="34" charset="0"/>
              <a:buChar char="•"/>
            </a:pPr>
            <a:r>
              <a:rPr lang="en-US" sz="2400" b="1" dirty="0">
                <a:latin typeface="Calibri" panose="020F0502020204030204" pitchFamily="34" charset="0"/>
                <a:cs typeface="Calibri" panose="020F0502020204030204" pitchFamily="34" charset="0"/>
              </a:rPr>
              <a:t>Mac OS: </a:t>
            </a:r>
            <a:r>
              <a:rPr lang="en-US" sz="2400" dirty="0">
                <a:latin typeface="Calibri" panose="020F0502020204030204" pitchFamily="34" charset="0"/>
                <a:cs typeface="Calibri" panose="020F0502020204030204" pitchFamily="34" charset="0"/>
              </a:rPr>
              <a:t>Developed by Apple, Mac OS is known for its sleek design, robust security, and seamless integration with other Apple products. It is popular among creative professionals such as designers and video editors.</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3400077"/>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999FB4D7-6191-F34E-9808-23A706574F4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8CD3531-D853-2D47-B55E-8209AB295DBE}" type="slidenum">
              <a:rPr lang="en-US" altLang="en-US" sz="1400" smtClean="0"/>
              <a:pPr>
                <a:spcBef>
                  <a:spcPct val="0"/>
                </a:spcBef>
                <a:buClrTx/>
                <a:buSzTx/>
                <a:buFontTx/>
                <a:buNone/>
              </a:pPr>
              <a:t>38</a:t>
            </a:fld>
            <a:endParaRPr lang="en-US" altLang="en-US" sz="1400"/>
          </a:p>
        </p:txBody>
      </p:sp>
      <p:sp>
        <p:nvSpPr>
          <p:cNvPr id="28674" name="Rectangle 1026">
            <a:extLst>
              <a:ext uri="{FF2B5EF4-FFF2-40B4-BE49-F238E27FC236}">
                <a16:creationId xmlns:a16="http://schemas.microsoft.com/office/drawing/2014/main" id="{10838EDC-3172-3A43-BE98-78898B4D07F6}"/>
              </a:ext>
            </a:extLst>
          </p:cNvPr>
          <p:cNvSpPr>
            <a:spLocks noGrp="1" noChangeArrowheads="1"/>
          </p:cNvSpPr>
          <p:nvPr>
            <p:ph type="title"/>
          </p:nvPr>
        </p:nvSpPr>
        <p:spPr>
          <a:xfrm>
            <a:off x="685800" y="228600"/>
            <a:ext cx="7772400" cy="762000"/>
          </a:xfrm>
        </p:spPr>
        <p:txBody>
          <a:bodyPr/>
          <a:lstStyle/>
          <a:p>
            <a:r>
              <a:rPr lang="en-US" altLang="en-US"/>
              <a:t>Operating Systems</a:t>
            </a:r>
          </a:p>
        </p:txBody>
      </p:sp>
      <p:sp>
        <p:nvSpPr>
          <p:cNvPr id="28675" name="Rectangle 1027">
            <a:extLst>
              <a:ext uri="{FF2B5EF4-FFF2-40B4-BE49-F238E27FC236}">
                <a16:creationId xmlns:a16="http://schemas.microsoft.com/office/drawing/2014/main" id="{D7CE9EF5-D8C5-0349-839C-1F12241F22AF}"/>
              </a:ext>
            </a:extLst>
          </p:cNvPr>
          <p:cNvSpPr>
            <a:spLocks noGrp="1" noChangeArrowheads="1"/>
          </p:cNvSpPr>
          <p:nvPr>
            <p:ph type="body" idx="1"/>
          </p:nvPr>
        </p:nvSpPr>
        <p:spPr>
          <a:xfrm>
            <a:off x="295275" y="945515"/>
            <a:ext cx="4495800" cy="2882590"/>
          </a:xfrm>
        </p:spPr>
        <p:txBody>
          <a:bodyPr>
            <a:normAutofit/>
          </a:bodyPr>
          <a:lstStyle/>
          <a:p>
            <a:pPr marL="0" indent="0">
              <a:lnSpc>
                <a:spcPct val="90000"/>
              </a:lnSpc>
              <a:buFont typeface="Monotype Sorts" pitchFamily="2" charset="2"/>
              <a:buNone/>
            </a:pPr>
            <a:r>
              <a:rPr lang="en-US" altLang="en-US" sz="2000" dirty="0">
                <a:cs typeface="Times New Roman" panose="02020603050405020304" pitchFamily="18" charset="0"/>
              </a:rPr>
              <a:t>The </a:t>
            </a:r>
            <a:r>
              <a:rPr lang="en-US" altLang="en-US" sz="2000" i="1" dirty="0">
                <a:cs typeface="Times New Roman" panose="02020603050405020304" pitchFamily="18" charset="0"/>
              </a:rPr>
              <a:t>operating system</a:t>
            </a:r>
            <a:r>
              <a:rPr lang="en-US" altLang="en-US" sz="2000" dirty="0">
                <a:cs typeface="Times New Roman" panose="02020603050405020304" pitchFamily="18" charset="0"/>
              </a:rPr>
              <a:t> (OS) is a program that manages and controls a computer’s activities. </a:t>
            </a:r>
            <a:r>
              <a:rPr lang="en-US" altLang="en-US" sz="2000" dirty="0"/>
              <a:t>The popular operating systems for general-purpose computers are Microsoft Windows, Mac OS, and Linux. Application programs, such as a Web browser or a word processor, cannot run unless an operating system is installed and running on the computer.</a:t>
            </a:r>
          </a:p>
        </p:txBody>
      </p:sp>
      <p:sp>
        <p:nvSpPr>
          <p:cNvPr id="28676" name="Rectangle 1028">
            <a:extLst>
              <a:ext uri="{FF2B5EF4-FFF2-40B4-BE49-F238E27FC236}">
                <a16:creationId xmlns:a16="http://schemas.microsoft.com/office/drawing/2014/main" id="{70D3BE20-00B9-4F49-A598-B583CBDC1C24}"/>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1031">
            <a:extLst>
              <a:ext uri="{FF2B5EF4-FFF2-40B4-BE49-F238E27FC236}">
                <a16:creationId xmlns:a16="http://schemas.microsoft.com/office/drawing/2014/main" id="{21E89977-8FC3-1E4B-9D3B-26B2D21416FD}"/>
              </a:ext>
            </a:extLst>
          </p:cNvPr>
          <p:cNvSpPr>
            <a:spLocks noChangeArrowheads="1"/>
          </p:cNvSpPr>
          <p:nvPr/>
        </p:nvSpPr>
        <p:spPr bwMode="auto">
          <a:xfrm>
            <a:off x="3576638"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8" name="Rectangle 1033">
            <a:extLst>
              <a:ext uri="{FF2B5EF4-FFF2-40B4-BE49-F238E27FC236}">
                <a16:creationId xmlns:a16="http://schemas.microsoft.com/office/drawing/2014/main" id="{16AA9621-B170-4241-9680-F15B8D8EEBD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9" name="Picture 9">
            <a:extLst>
              <a:ext uri="{FF2B5EF4-FFF2-40B4-BE49-F238E27FC236}">
                <a16:creationId xmlns:a16="http://schemas.microsoft.com/office/drawing/2014/main" id="{70710313-650A-7C4E-91BF-037292E4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19200"/>
            <a:ext cx="3571875" cy="446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B89753D6-51A7-53E4-59AD-35A9D66A00DB}"/>
              </a:ext>
            </a:extLst>
          </p:cNvPr>
          <p:cNvSpPr txBox="1"/>
          <p:nvPr/>
        </p:nvSpPr>
        <p:spPr>
          <a:xfrm>
            <a:off x="22302" y="4056705"/>
            <a:ext cx="5167429" cy="2308324"/>
          </a:xfrm>
          <a:prstGeom prst="rect">
            <a:avLst/>
          </a:prstGeom>
          <a:solidFill>
            <a:schemeClr val="bg1"/>
          </a:solidFill>
          <a:ln w="28575">
            <a:solidFill>
              <a:srgbClr val="FF0000"/>
            </a:solidFill>
          </a:ln>
        </p:spPr>
        <p:txBody>
          <a:bodyPr wrap="square">
            <a:spAutoFit/>
          </a:bodyPr>
          <a:lstStyle/>
          <a:p>
            <a:pPr marL="342900" indent="-342900">
              <a:buFont typeface="Arial" panose="020B0604020202020204" pitchFamily="34" charset="0"/>
              <a:buChar char="•"/>
            </a:pPr>
            <a:r>
              <a:rPr lang="en-US" sz="2400" b="1" dirty="0">
                <a:latin typeface="Calibri" panose="020F0502020204030204" pitchFamily="34" charset="0"/>
                <a:cs typeface="Calibri" panose="020F0502020204030204" pitchFamily="34" charset="0"/>
              </a:rPr>
              <a:t>Linux: </a:t>
            </a:r>
            <a:r>
              <a:rPr lang="en-US" sz="2400" dirty="0">
                <a:latin typeface="Calibri" panose="020F0502020204030204" pitchFamily="34" charset="0"/>
                <a:cs typeface="Calibri" panose="020F0502020204030204" pitchFamily="34" charset="0"/>
              </a:rPr>
              <a:t>An open-source operating system that is highly customizable and known for its stability and security. It is widely used in servers, supercomputers, and by developers who need a flexible environment</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37225748"/>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999FB4D7-6191-F34E-9808-23A706574F4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8CD3531-D853-2D47-B55E-8209AB295DBE}" type="slidenum">
              <a:rPr lang="en-US" altLang="en-US" sz="1400" smtClean="0"/>
              <a:pPr>
                <a:spcBef>
                  <a:spcPct val="0"/>
                </a:spcBef>
                <a:buClrTx/>
                <a:buSzTx/>
                <a:buFontTx/>
                <a:buNone/>
              </a:pPr>
              <a:t>39</a:t>
            </a:fld>
            <a:endParaRPr lang="en-US" altLang="en-US" sz="1400"/>
          </a:p>
        </p:txBody>
      </p:sp>
      <p:sp>
        <p:nvSpPr>
          <p:cNvPr id="28674" name="Rectangle 1026">
            <a:extLst>
              <a:ext uri="{FF2B5EF4-FFF2-40B4-BE49-F238E27FC236}">
                <a16:creationId xmlns:a16="http://schemas.microsoft.com/office/drawing/2014/main" id="{10838EDC-3172-3A43-BE98-78898B4D07F6}"/>
              </a:ext>
            </a:extLst>
          </p:cNvPr>
          <p:cNvSpPr>
            <a:spLocks noGrp="1" noChangeArrowheads="1"/>
          </p:cNvSpPr>
          <p:nvPr>
            <p:ph type="title"/>
          </p:nvPr>
        </p:nvSpPr>
        <p:spPr>
          <a:xfrm>
            <a:off x="685800" y="228600"/>
            <a:ext cx="7772400" cy="762000"/>
          </a:xfrm>
        </p:spPr>
        <p:txBody>
          <a:bodyPr/>
          <a:lstStyle/>
          <a:p>
            <a:r>
              <a:rPr lang="en-US" altLang="en-US"/>
              <a:t>Operating Systems</a:t>
            </a:r>
          </a:p>
        </p:txBody>
      </p:sp>
      <p:sp>
        <p:nvSpPr>
          <p:cNvPr id="28676" name="Rectangle 1028">
            <a:extLst>
              <a:ext uri="{FF2B5EF4-FFF2-40B4-BE49-F238E27FC236}">
                <a16:creationId xmlns:a16="http://schemas.microsoft.com/office/drawing/2014/main" id="{70D3BE20-00B9-4F49-A598-B583CBDC1C24}"/>
              </a:ext>
            </a:extLst>
          </p:cNvPr>
          <p:cNvSpPr>
            <a:spLocks noChangeArrowheads="1"/>
          </p:cNvSpPr>
          <p:nvPr/>
        </p:nvSpPr>
        <p:spPr bwMode="auto">
          <a:xfrm>
            <a:off x="2238375" y="3138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1031">
            <a:extLst>
              <a:ext uri="{FF2B5EF4-FFF2-40B4-BE49-F238E27FC236}">
                <a16:creationId xmlns:a16="http://schemas.microsoft.com/office/drawing/2014/main" id="{21E89977-8FC3-1E4B-9D3B-26B2D21416FD}"/>
              </a:ext>
            </a:extLst>
          </p:cNvPr>
          <p:cNvSpPr>
            <a:spLocks noChangeArrowheads="1"/>
          </p:cNvSpPr>
          <p:nvPr/>
        </p:nvSpPr>
        <p:spPr bwMode="auto">
          <a:xfrm>
            <a:off x="3576638"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8" name="Rectangle 1033">
            <a:extLst>
              <a:ext uri="{FF2B5EF4-FFF2-40B4-BE49-F238E27FC236}">
                <a16:creationId xmlns:a16="http://schemas.microsoft.com/office/drawing/2014/main" id="{16AA9621-B170-4241-9680-F15B8D8EEBD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9" name="Picture 9">
            <a:extLst>
              <a:ext uri="{FF2B5EF4-FFF2-40B4-BE49-F238E27FC236}">
                <a16:creationId xmlns:a16="http://schemas.microsoft.com/office/drawing/2014/main" id="{70710313-650A-7C4E-91BF-037292E4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19200"/>
            <a:ext cx="3571875" cy="446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3" name="TextBox 2">
            <a:extLst>
              <a:ext uri="{FF2B5EF4-FFF2-40B4-BE49-F238E27FC236}">
                <a16:creationId xmlns:a16="http://schemas.microsoft.com/office/drawing/2014/main" id="{B89753D6-51A7-53E4-59AD-35A9D66A00DB}"/>
              </a:ext>
            </a:extLst>
          </p:cNvPr>
          <p:cNvSpPr txBox="1"/>
          <p:nvPr/>
        </p:nvSpPr>
        <p:spPr>
          <a:xfrm>
            <a:off x="14171" y="1415137"/>
            <a:ext cx="5167429" cy="4493538"/>
          </a:xfrm>
          <a:prstGeom prst="rect">
            <a:avLst/>
          </a:prstGeom>
          <a:solidFill>
            <a:schemeClr val="bg1"/>
          </a:solidFill>
          <a:ln w="28575">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Imagine you are a software developer at Atlassian in Sydney. You use different operating systems for various tasks:</a:t>
            </a:r>
          </a:p>
          <a:p>
            <a:pPr marL="342900" indent="-342900">
              <a:buFont typeface="Arial" panose="020B0604020202020204" pitchFamily="34" charset="0"/>
              <a:buChar char="•"/>
            </a:pPr>
            <a:r>
              <a:rPr lang="en-US" sz="2200" b="1" dirty="0">
                <a:latin typeface="Calibri" panose="020F0502020204030204" pitchFamily="34" charset="0"/>
                <a:cs typeface="Calibri" panose="020F0502020204030204" pitchFamily="34" charset="0"/>
              </a:rPr>
              <a:t>Microsoft Windows</a:t>
            </a:r>
            <a:r>
              <a:rPr lang="en-US" sz="2200" dirty="0">
                <a:latin typeface="Calibri" panose="020F0502020204030204" pitchFamily="34" charset="0"/>
                <a:cs typeface="Calibri" panose="020F0502020204030204" pitchFamily="34" charset="0"/>
              </a:rPr>
              <a:t> on your work laptop for compatibility with enterprise software and productivity tools.</a:t>
            </a:r>
          </a:p>
          <a:p>
            <a:pPr marL="342900" indent="-342900">
              <a:buFont typeface="Arial" panose="020B0604020202020204" pitchFamily="34" charset="0"/>
              <a:buChar char="•"/>
            </a:pPr>
            <a:r>
              <a:rPr lang="en-US" sz="2200" b="1" dirty="0">
                <a:latin typeface="Calibri" panose="020F0502020204030204" pitchFamily="34" charset="0"/>
                <a:cs typeface="Calibri" panose="020F0502020204030204" pitchFamily="34" charset="0"/>
              </a:rPr>
              <a:t>Mac OS</a:t>
            </a:r>
            <a:r>
              <a:rPr lang="en-US" sz="2200" dirty="0">
                <a:latin typeface="Calibri" panose="020F0502020204030204" pitchFamily="34" charset="0"/>
                <a:cs typeface="Calibri" panose="020F0502020204030204" pitchFamily="34" charset="0"/>
              </a:rPr>
              <a:t> on your personal laptop for graphic design and video editing projects.</a:t>
            </a:r>
          </a:p>
          <a:p>
            <a:pPr marL="342900" indent="-342900">
              <a:buFont typeface="Arial" panose="020B0604020202020204" pitchFamily="34" charset="0"/>
              <a:buChar char="•"/>
            </a:pPr>
            <a:r>
              <a:rPr lang="en-US" sz="2200" b="1" dirty="0">
                <a:latin typeface="Calibri" panose="020F0502020204030204" pitchFamily="34" charset="0"/>
                <a:cs typeface="Calibri" panose="020F0502020204030204" pitchFamily="34" charset="0"/>
              </a:rPr>
              <a:t>Linux</a:t>
            </a:r>
            <a:r>
              <a:rPr lang="en-US" sz="2200" dirty="0">
                <a:latin typeface="Calibri" panose="020F0502020204030204" pitchFamily="34" charset="0"/>
                <a:cs typeface="Calibri" panose="020F0502020204030204" pitchFamily="34" charset="0"/>
              </a:rPr>
              <a:t> on your development server for running and testing software applications due to its stability and security.</a:t>
            </a:r>
          </a:p>
        </p:txBody>
      </p:sp>
    </p:spTree>
    <p:extLst>
      <p:ext uri="{BB962C8B-B14F-4D97-AF65-F5344CB8AC3E}">
        <p14:creationId xmlns:p14="http://schemas.microsoft.com/office/powerpoint/2010/main" val="1779737980"/>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A1078-F992-D74D-B3B1-854FEBA71074}"/>
              </a:ext>
            </a:extLst>
          </p:cNvPr>
          <p:cNvSpPr>
            <a:spLocks noGrp="1"/>
          </p:cNvSpPr>
          <p:nvPr>
            <p:ph type="title"/>
          </p:nvPr>
        </p:nvSpPr>
        <p:spPr/>
        <p:txBody>
          <a:bodyPr/>
          <a:lstStyle/>
          <a:p>
            <a:r>
              <a:rPr lang="en-AU" dirty="0"/>
              <a:t>Acknowledgements</a:t>
            </a:r>
          </a:p>
        </p:txBody>
      </p:sp>
      <p:sp>
        <p:nvSpPr>
          <p:cNvPr id="3" name="Text Placeholder 2">
            <a:extLst>
              <a:ext uri="{FF2B5EF4-FFF2-40B4-BE49-F238E27FC236}">
                <a16:creationId xmlns:a16="http://schemas.microsoft.com/office/drawing/2014/main" id="{A9755A76-E079-C348-B16F-93BD6033C0BC}"/>
              </a:ext>
            </a:extLst>
          </p:cNvPr>
          <p:cNvSpPr>
            <a:spLocks noGrp="1"/>
          </p:cNvSpPr>
          <p:nvPr>
            <p:ph type="body" sz="quarter" idx="15"/>
          </p:nvPr>
        </p:nvSpPr>
        <p:spPr/>
        <p:txBody>
          <a:bodyPr/>
          <a:lstStyle/>
          <a:p>
            <a:r>
              <a:rPr lang="en-AU" sz="2000" dirty="0"/>
              <a:t>The slides used in this unit are adapted from the publisher’s slides of the textbook:</a:t>
            </a:r>
          </a:p>
          <a:p>
            <a:r>
              <a:rPr lang="en-AU" sz="2000" dirty="0"/>
              <a:t>Daniel Liang 2018, Introduction to Java Programming and Data Structures, 11th </a:t>
            </a:r>
            <a:r>
              <a:rPr lang="en-AU" sz="2000" dirty="0" err="1"/>
              <a:t>edn</a:t>
            </a:r>
            <a:r>
              <a:rPr lang="en-AU" sz="2000" dirty="0"/>
              <a:t>, Pearson Education</a:t>
            </a:r>
            <a:endParaRPr lang="en-US" sz="2000" dirty="0"/>
          </a:p>
          <a:p>
            <a:endParaRPr lang="en-AU" sz="2000" dirty="0"/>
          </a:p>
          <a:p>
            <a:endParaRPr lang="en-AU" dirty="0"/>
          </a:p>
        </p:txBody>
      </p:sp>
      <p:sp>
        <p:nvSpPr>
          <p:cNvPr id="4" name="Text Placeholder 3">
            <a:extLst>
              <a:ext uri="{FF2B5EF4-FFF2-40B4-BE49-F238E27FC236}">
                <a16:creationId xmlns:a16="http://schemas.microsoft.com/office/drawing/2014/main" id="{E81C5E5B-F97E-9C47-A1F3-CE36EE515DC0}"/>
              </a:ext>
            </a:extLst>
          </p:cNvPr>
          <p:cNvSpPr>
            <a:spLocks noGrp="1"/>
          </p:cNvSpPr>
          <p:nvPr>
            <p:ph type="body" sz="quarter" idx="16"/>
          </p:nvPr>
        </p:nvSpPr>
        <p:spPr/>
        <p:txBody>
          <a:bodyPr/>
          <a:lstStyle/>
          <a:p>
            <a:endParaRPr lang="en-AU"/>
          </a:p>
        </p:txBody>
      </p:sp>
      <p:sp>
        <p:nvSpPr>
          <p:cNvPr id="5" name="Slide Number Placeholder 4">
            <a:extLst>
              <a:ext uri="{FF2B5EF4-FFF2-40B4-BE49-F238E27FC236}">
                <a16:creationId xmlns:a16="http://schemas.microsoft.com/office/drawing/2014/main" id="{CBDABF7C-14FE-2044-9AF1-246CC3FB865E}"/>
              </a:ext>
            </a:extLst>
          </p:cNvPr>
          <p:cNvSpPr>
            <a:spLocks noGrp="1"/>
          </p:cNvSpPr>
          <p:nvPr>
            <p:ph type="sldNum" sz="quarter" idx="4"/>
          </p:nvPr>
        </p:nvSpPr>
        <p:spPr/>
        <p:txBody>
          <a:bodyPr/>
          <a:lstStyle/>
          <a:p>
            <a:fld id="{16A89BA3-132D-40E1-AAB4-CDCD0A14C216}" type="slidenum">
              <a:rPr lang="en-AU" smtClean="0"/>
              <a:pPr/>
              <a:t>4</a:t>
            </a:fld>
            <a:r>
              <a:rPr lang="en-AU"/>
              <a:t>  |</a:t>
            </a:r>
            <a:endParaRPr lang="en-AU" dirty="0"/>
          </a:p>
        </p:txBody>
      </p:sp>
      <p:sp>
        <p:nvSpPr>
          <p:cNvPr id="6" name="Footer Placeholder 5">
            <a:extLst>
              <a:ext uri="{FF2B5EF4-FFF2-40B4-BE49-F238E27FC236}">
                <a16:creationId xmlns:a16="http://schemas.microsoft.com/office/drawing/2014/main" id="{1DAE17D7-6E60-3142-90CF-3F2E09DF84A5}"/>
              </a:ext>
            </a:extLst>
          </p:cNvPr>
          <p:cNvSpPr>
            <a:spLocks noGrp="1"/>
          </p:cNvSpPr>
          <p:nvPr>
            <p:ph type="ftr" sz="quarter" idx="3"/>
          </p:nvPr>
        </p:nvSpPr>
        <p:spPr/>
        <p:txBody>
          <a:bodyPr/>
          <a:lstStyle/>
          <a:p>
            <a:r>
              <a:rPr lang="en-US"/>
              <a:t>Directorate | Office | Faculty | School</a:t>
            </a:r>
            <a:endParaRPr lang="en-US" dirty="0"/>
          </a:p>
        </p:txBody>
      </p:sp>
    </p:spTree>
    <p:extLst>
      <p:ext uri="{BB962C8B-B14F-4D97-AF65-F5344CB8AC3E}">
        <p14:creationId xmlns:p14="http://schemas.microsoft.com/office/powerpoint/2010/main" val="3380027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Open-Ended Question</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363745"/>
          </a:xfrm>
        </p:spPr>
        <p:txBody>
          <a:bodyPr>
            <a:noAutofit/>
          </a:bodyPr>
          <a:lstStyle/>
          <a:p>
            <a:r>
              <a:rPr lang="en-US" sz="2800" b="1" dirty="0">
                <a:latin typeface="Calibri" panose="020F0502020204030204" pitchFamily="34" charset="0"/>
                <a:cs typeface="Calibri" panose="020F0502020204030204" pitchFamily="34" charset="0"/>
              </a:rPr>
              <a:t>How does understanding the Java language specification and the tools available (API, JDK, IDE) improve your coding efficiency?</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40</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3108543"/>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Understanding the Java language specification and the tools available, such as the API, JDK, and IDE, improves coding efficiency by providing you with the knowledge and resources to write, compile, and debug code more effectively. These tools offer a structured environment that simplifies development tasks, enhances code quality, and accelerates the development process.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343787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41</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257174"/>
          </a:xfrm>
          <a:prstGeom prst="rect">
            <a:avLst/>
          </a:prstGeom>
          <a:noFill/>
          <a:ln>
            <a:solidFill>
              <a:schemeClr val="accent1"/>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In Melbourne, software developers at companies like ANZ Bank use Java IDEs like Eclipse to develop and maintain their banking applications. These tools help ensure that the applications are robust, secure, and efficient, which is crucial in the financial industry.</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99949122"/>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4">
            <a:extLst>
              <a:ext uri="{FF2B5EF4-FFF2-40B4-BE49-F238E27FC236}">
                <a16:creationId xmlns:a16="http://schemas.microsoft.com/office/drawing/2014/main" id="{90468866-3154-1342-AFA9-02390BE0C34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807B013-852B-034F-81A2-A7B1372BC873}" type="slidenum">
              <a:rPr lang="en-US" altLang="en-US" sz="1400" smtClean="0"/>
              <a:pPr>
                <a:spcBef>
                  <a:spcPct val="0"/>
                </a:spcBef>
                <a:buClrTx/>
                <a:buSzTx/>
                <a:buFontTx/>
                <a:buNone/>
              </a:pPr>
              <a:t>42</a:t>
            </a:fld>
            <a:endParaRPr lang="en-US" altLang="en-US" sz="1400"/>
          </a:p>
        </p:txBody>
      </p:sp>
      <p:sp>
        <p:nvSpPr>
          <p:cNvPr id="29698" name="Rectangle 1026">
            <a:extLst>
              <a:ext uri="{FF2B5EF4-FFF2-40B4-BE49-F238E27FC236}">
                <a16:creationId xmlns:a16="http://schemas.microsoft.com/office/drawing/2014/main" id="{4CCCCEB2-E73A-BF43-8184-AF638391F066}"/>
              </a:ext>
            </a:extLst>
          </p:cNvPr>
          <p:cNvSpPr>
            <a:spLocks noGrp="1" noChangeArrowheads="1"/>
          </p:cNvSpPr>
          <p:nvPr>
            <p:ph type="title"/>
          </p:nvPr>
        </p:nvSpPr>
        <p:spPr>
          <a:xfrm>
            <a:off x="685800" y="228600"/>
            <a:ext cx="7772400" cy="628650"/>
          </a:xfrm>
        </p:spPr>
        <p:txBody>
          <a:bodyPr>
            <a:normAutofit/>
          </a:bodyPr>
          <a:lstStyle/>
          <a:p>
            <a:r>
              <a:rPr lang="en-US" altLang="en-US" sz="3500"/>
              <a:t>Why Java?</a:t>
            </a:r>
          </a:p>
        </p:txBody>
      </p:sp>
      <p:sp>
        <p:nvSpPr>
          <p:cNvPr id="29699" name="Rectangle 1027">
            <a:extLst>
              <a:ext uri="{FF2B5EF4-FFF2-40B4-BE49-F238E27FC236}">
                <a16:creationId xmlns:a16="http://schemas.microsoft.com/office/drawing/2014/main" id="{6543FCB3-4B3E-1D47-928E-9E6AA4139502}"/>
              </a:ext>
            </a:extLst>
          </p:cNvPr>
          <p:cNvSpPr>
            <a:spLocks noChangeArrowheads="1"/>
          </p:cNvSpPr>
          <p:nvPr/>
        </p:nvSpPr>
        <p:spPr bwMode="auto">
          <a:xfrm>
            <a:off x="228600" y="1066800"/>
            <a:ext cx="86868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110000"/>
              </a:lnSpc>
              <a:buFont typeface="Monotype Sorts" pitchFamily="2" charset="2"/>
              <a:buNone/>
            </a:pPr>
            <a:r>
              <a:rPr lang="en-US" altLang="en-US" sz="2800" dirty="0">
                <a:latin typeface="Arial" panose="020B0604020202020204" pitchFamily="34" charset="0"/>
                <a:cs typeface="Arial" panose="020B0604020202020204" pitchFamily="34" charset="0"/>
              </a:rPr>
              <a:t>The answer is that Java enables users to develop and deploy applications on the Internet for servers, desktop computers, and small hand-held devices. The future of computing is being profoundly influenced by the Internet, and Java promises to remain a big part of that future. Java is the Internet programming language.</a:t>
            </a:r>
          </a:p>
          <a:p>
            <a:pPr>
              <a:lnSpc>
                <a:spcPct val="110000"/>
              </a:lnSpc>
              <a:buFont typeface="Monotype Sorts" pitchFamily="2" charset="2"/>
              <a:buNone/>
            </a:pPr>
            <a:endParaRPr lang="en-US" altLang="en-US" sz="2800" dirty="0">
              <a:latin typeface="Arial" panose="020B0604020202020204" pitchFamily="34" charset="0"/>
              <a:cs typeface="Arial" panose="020B0604020202020204" pitchFamily="34" charset="0"/>
            </a:endParaRPr>
          </a:p>
          <a:p>
            <a:pPr>
              <a:lnSpc>
                <a:spcPct val="110000"/>
              </a:lnSpc>
            </a:pPr>
            <a:r>
              <a:rPr lang="en-US" altLang="en-US" sz="2800" dirty="0">
                <a:latin typeface="Arial" panose="020B0604020202020204" pitchFamily="34" charset="0"/>
                <a:cs typeface="Arial" panose="020B0604020202020204" pitchFamily="34" charset="0"/>
              </a:rPr>
              <a:t>Java is a general-purpose programming language. </a:t>
            </a:r>
          </a:p>
          <a:p>
            <a:pPr>
              <a:lnSpc>
                <a:spcPct val="110000"/>
              </a:lnSpc>
            </a:pPr>
            <a:r>
              <a:rPr lang="en-US" altLang="en-US" sz="2800" dirty="0">
                <a:latin typeface="Arial" panose="020B0604020202020204" pitchFamily="34" charset="0"/>
                <a:cs typeface="Arial" panose="020B0604020202020204" pitchFamily="34" charset="0"/>
              </a:rPr>
              <a:t>Java is the Internet programming language.</a:t>
            </a:r>
          </a:p>
        </p:txBody>
      </p:sp>
    </p:spTree>
    <p:extLst>
      <p:ext uri="{BB962C8B-B14F-4D97-AF65-F5344CB8AC3E}">
        <p14:creationId xmlns:p14="http://schemas.microsoft.com/office/powerpoint/2010/main" val="39168594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4">
            <a:extLst>
              <a:ext uri="{FF2B5EF4-FFF2-40B4-BE49-F238E27FC236}">
                <a16:creationId xmlns:a16="http://schemas.microsoft.com/office/drawing/2014/main" id="{6F6404EE-989F-A947-B0CC-DBDF7978A00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1C8AA31-B97E-9648-8A25-34A6947B0C29}" type="slidenum">
              <a:rPr lang="en-US" altLang="en-US" sz="1400" smtClean="0"/>
              <a:pPr>
                <a:spcBef>
                  <a:spcPct val="0"/>
                </a:spcBef>
                <a:buClrTx/>
                <a:buSzTx/>
                <a:buFontTx/>
                <a:buNone/>
              </a:pPr>
              <a:t>43</a:t>
            </a:fld>
            <a:endParaRPr lang="en-US" altLang="en-US" sz="1400"/>
          </a:p>
        </p:txBody>
      </p:sp>
      <p:sp>
        <p:nvSpPr>
          <p:cNvPr id="31746" name="Rectangle 2">
            <a:extLst>
              <a:ext uri="{FF2B5EF4-FFF2-40B4-BE49-F238E27FC236}">
                <a16:creationId xmlns:a16="http://schemas.microsoft.com/office/drawing/2014/main" id="{D0BBF421-D348-B347-9CAE-FA6B812BC849}"/>
              </a:ext>
            </a:extLst>
          </p:cNvPr>
          <p:cNvSpPr>
            <a:spLocks noGrp="1" noChangeArrowheads="1"/>
          </p:cNvSpPr>
          <p:nvPr>
            <p:ph type="title"/>
          </p:nvPr>
        </p:nvSpPr>
        <p:spPr>
          <a:xfrm>
            <a:off x="609600" y="228600"/>
            <a:ext cx="7772400" cy="762000"/>
          </a:xfrm>
          <a:noFill/>
        </p:spPr>
        <p:txBody>
          <a:bodyPr/>
          <a:lstStyle/>
          <a:p>
            <a:r>
              <a:rPr lang="en-US" altLang="en-US" sz="4000"/>
              <a:t>Java, Web, and Beyond</a:t>
            </a:r>
            <a:endParaRPr lang="en-US" altLang="en-US"/>
          </a:p>
        </p:txBody>
      </p:sp>
      <p:sp>
        <p:nvSpPr>
          <p:cNvPr id="31747" name="Rectangle 3">
            <a:extLst>
              <a:ext uri="{FF2B5EF4-FFF2-40B4-BE49-F238E27FC236}">
                <a16:creationId xmlns:a16="http://schemas.microsoft.com/office/drawing/2014/main" id="{1356F81B-F9D7-C94F-A3EB-D732AB1A6013}"/>
              </a:ext>
            </a:extLst>
          </p:cNvPr>
          <p:cNvSpPr>
            <a:spLocks noGrp="1" noChangeArrowheads="1"/>
          </p:cNvSpPr>
          <p:nvPr>
            <p:ph type="body" idx="1"/>
          </p:nvPr>
        </p:nvSpPr>
        <p:spPr>
          <a:xfrm>
            <a:off x="304800" y="1143000"/>
            <a:ext cx="8458200" cy="5181600"/>
          </a:xfrm>
          <a:noFill/>
        </p:spPr>
        <p:txBody>
          <a:bodyPr/>
          <a:lstStyle/>
          <a:p>
            <a:r>
              <a:rPr lang="en-US" altLang="en-US" sz="3400"/>
              <a:t>Java can be used to develop standalone applications.</a:t>
            </a:r>
          </a:p>
          <a:p>
            <a:r>
              <a:rPr lang="en-US" altLang="en-US" sz="3400"/>
              <a:t>Java can be used to develop applications running from a browser.</a:t>
            </a:r>
          </a:p>
          <a:p>
            <a:r>
              <a:rPr lang="en-US" altLang="en-US" sz="3400"/>
              <a:t>Java can also be used to develop applications for hand-held devices.</a:t>
            </a:r>
          </a:p>
          <a:p>
            <a:r>
              <a:rPr lang="en-US" altLang="en-US" sz="3400"/>
              <a:t>Java can be used to develop applications for Web servers.</a:t>
            </a:r>
          </a:p>
          <a:p>
            <a:endParaRPr lang="en-US" altLang="en-US" sz="3400"/>
          </a:p>
          <a:p>
            <a:endParaRPr lang="en-US" altLang="en-US" sz="3400"/>
          </a:p>
        </p:txBody>
      </p:sp>
    </p:spTree>
    <p:extLst>
      <p:ext uri="{BB962C8B-B14F-4D97-AF65-F5344CB8AC3E}">
        <p14:creationId xmlns:p14="http://schemas.microsoft.com/office/powerpoint/2010/main" val="3206428710"/>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Number Placeholder 4">
            <a:extLst>
              <a:ext uri="{FF2B5EF4-FFF2-40B4-BE49-F238E27FC236}">
                <a16:creationId xmlns:a16="http://schemas.microsoft.com/office/drawing/2014/main" id="{CA6B131A-CDA0-4245-87BE-0463B9C511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41598F9-77CF-C14B-A6FC-289E321A73AB}" type="slidenum">
              <a:rPr lang="en-US" altLang="en-US" sz="1400" smtClean="0"/>
              <a:pPr>
                <a:spcBef>
                  <a:spcPct val="0"/>
                </a:spcBef>
                <a:buClrTx/>
                <a:buSzTx/>
                <a:buFontTx/>
                <a:buNone/>
              </a:pPr>
              <a:t>44</a:t>
            </a:fld>
            <a:endParaRPr lang="en-US" altLang="en-US" sz="1400"/>
          </a:p>
        </p:txBody>
      </p:sp>
      <p:sp>
        <p:nvSpPr>
          <p:cNvPr id="32770" name="Rectangle 2">
            <a:extLst>
              <a:ext uri="{FF2B5EF4-FFF2-40B4-BE49-F238E27FC236}">
                <a16:creationId xmlns:a16="http://schemas.microsoft.com/office/drawing/2014/main" id="{0285F1D2-215C-724C-99D3-1F42C4271229}"/>
              </a:ext>
            </a:extLst>
          </p:cNvPr>
          <p:cNvSpPr>
            <a:spLocks noGrp="1" noChangeArrowheads="1"/>
          </p:cNvSpPr>
          <p:nvPr>
            <p:ph type="title"/>
          </p:nvPr>
        </p:nvSpPr>
        <p:spPr>
          <a:xfrm>
            <a:off x="685800" y="304800"/>
            <a:ext cx="7772400" cy="533400"/>
          </a:xfrm>
        </p:spPr>
        <p:txBody>
          <a:bodyPr>
            <a:normAutofit fontScale="90000"/>
          </a:bodyPr>
          <a:lstStyle/>
          <a:p>
            <a:r>
              <a:rPr lang="en-US" altLang="en-US"/>
              <a:t>Java’s History</a:t>
            </a:r>
          </a:p>
        </p:txBody>
      </p:sp>
      <p:sp>
        <p:nvSpPr>
          <p:cNvPr id="32771" name="Rectangle 3">
            <a:extLst>
              <a:ext uri="{FF2B5EF4-FFF2-40B4-BE49-F238E27FC236}">
                <a16:creationId xmlns:a16="http://schemas.microsoft.com/office/drawing/2014/main" id="{7FD736E1-3941-3249-AFF9-A34C0577D5B7}"/>
              </a:ext>
            </a:extLst>
          </p:cNvPr>
          <p:cNvSpPr>
            <a:spLocks noGrp="1" noChangeArrowheads="1"/>
          </p:cNvSpPr>
          <p:nvPr>
            <p:ph type="body" idx="1"/>
          </p:nvPr>
        </p:nvSpPr>
        <p:spPr>
          <a:xfrm>
            <a:off x="304800" y="990600"/>
            <a:ext cx="8610600" cy="3886200"/>
          </a:xfrm>
        </p:spPr>
        <p:txBody>
          <a:bodyPr/>
          <a:lstStyle/>
          <a:p>
            <a:pPr>
              <a:lnSpc>
                <a:spcPct val="90000"/>
              </a:lnSpc>
            </a:pPr>
            <a:r>
              <a:rPr lang="en-US" altLang="en-US" dirty="0"/>
              <a:t>James Gosling and Sun Microsystems</a:t>
            </a:r>
          </a:p>
          <a:p>
            <a:pPr>
              <a:lnSpc>
                <a:spcPct val="90000"/>
              </a:lnSpc>
              <a:spcBef>
                <a:spcPct val="50000"/>
              </a:spcBef>
            </a:pPr>
            <a:r>
              <a:rPr lang="en-US" altLang="en-US" dirty="0"/>
              <a:t>Oak – basis of Java, but a different language</a:t>
            </a:r>
          </a:p>
          <a:p>
            <a:pPr>
              <a:lnSpc>
                <a:spcPct val="90000"/>
              </a:lnSpc>
              <a:spcBef>
                <a:spcPct val="50000"/>
              </a:spcBef>
            </a:pPr>
            <a:r>
              <a:rPr lang="en-US" altLang="en-US" dirty="0"/>
              <a:t>Java, May 20, 1995, Sun World</a:t>
            </a:r>
          </a:p>
          <a:p>
            <a:pPr>
              <a:lnSpc>
                <a:spcPct val="90000"/>
              </a:lnSpc>
              <a:spcBef>
                <a:spcPct val="50000"/>
              </a:spcBef>
            </a:pPr>
            <a:r>
              <a:rPr lang="en-US" altLang="en-US" dirty="0"/>
              <a:t>Sun acquisition by Oracle, 2009</a:t>
            </a:r>
          </a:p>
          <a:p>
            <a:pPr>
              <a:lnSpc>
                <a:spcPct val="90000"/>
              </a:lnSpc>
              <a:spcBef>
                <a:spcPct val="50000"/>
              </a:spcBef>
            </a:pPr>
            <a:r>
              <a:rPr lang="en-US" altLang="en-US" dirty="0" err="1"/>
              <a:t>HotJava</a:t>
            </a:r>
            <a:r>
              <a:rPr lang="en-US" altLang="en-US" dirty="0"/>
              <a:t> </a:t>
            </a:r>
          </a:p>
          <a:p>
            <a:pPr lvl="1">
              <a:lnSpc>
                <a:spcPct val="90000"/>
              </a:lnSpc>
            </a:pPr>
            <a:r>
              <a:rPr lang="en-US" altLang="en-US" dirty="0"/>
              <a:t>The first Java-enabled Web browser</a:t>
            </a:r>
          </a:p>
          <a:p>
            <a:pPr>
              <a:lnSpc>
                <a:spcPct val="90000"/>
              </a:lnSpc>
              <a:spcBef>
                <a:spcPct val="50000"/>
              </a:spcBef>
            </a:pPr>
            <a:r>
              <a:rPr lang="en-US" altLang="en-US" dirty="0"/>
              <a:t>Early History Website:</a:t>
            </a:r>
          </a:p>
        </p:txBody>
      </p:sp>
      <p:sp>
        <p:nvSpPr>
          <p:cNvPr id="32772" name="Rounded Rectangle 1">
            <a:hlinkClick r:id="rId2"/>
            <a:extLst>
              <a:ext uri="{FF2B5EF4-FFF2-40B4-BE49-F238E27FC236}">
                <a16:creationId xmlns:a16="http://schemas.microsoft.com/office/drawing/2014/main" id="{0C08B208-E0E1-DB43-9593-1B85BDD9AE05}"/>
              </a:ext>
            </a:extLst>
          </p:cNvPr>
          <p:cNvSpPr>
            <a:spLocks noChangeArrowheads="1"/>
          </p:cNvSpPr>
          <p:nvPr/>
        </p:nvSpPr>
        <p:spPr bwMode="auto">
          <a:xfrm>
            <a:off x="533400" y="5053013"/>
            <a:ext cx="7696200" cy="914400"/>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 typeface="Monotype Sorts" pitchFamily="2" charset="2"/>
              <a:buNone/>
            </a:pPr>
            <a:r>
              <a:rPr lang="en-US" altLang="en-US" u="sng">
                <a:solidFill>
                  <a:srgbClr val="00B050"/>
                </a:solidFill>
              </a:rPr>
              <a:t>http://www.java.com/en/javahistory/index.jsp</a:t>
            </a:r>
          </a:p>
        </p:txBody>
      </p:sp>
    </p:spTree>
    <p:extLst>
      <p:ext uri="{BB962C8B-B14F-4D97-AF65-F5344CB8AC3E}">
        <p14:creationId xmlns:p14="http://schemas.microsoft.com/office/powerpoint/2010/main" val="742700854"/>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Number Placeholder 4">
            <a:extLst>
              <a:ext uri="{FF2B5EF4-FFF2-40B4-BE49-F238E27FC236}">
                <a16:creationId xmlns:a16="http://schemas.microsoft.com/office/drawing/2014/main" id="{7CD3AED6-BC1D-9840-994C-81A08CF5E43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A0F7E84-CE8C-834B-8E2D-8C1D23C97FA9}" type="slidenum">
              <a:rPr lang="en-US" altLang="en-US" sz="1400" smtClean="0"/>
              <a:pPr>
                <a:spcBef>
                  <a:spcPct val="0"/>
                </a:spcBef>
                <a:buClrTx/>
                <a:buSzTx/>
                <a:buFontTx/>
                <a:buNone/>
              </a:pPr>
              <a:t>45</a:t>
            </a:fld>
            <a:endParaRPr lang="en-US" altLang="en-US" sz="1400"/>
          </a:p>
        </p:txBody>
      </p:sp>
      <p:sp>
        <p:nvSpPr>
          <p:cNvPr id="46082" name="Rectangle 2">
            <a:extLst>
              <a:ext uri="{FF2B5EF4-FFF2-40B4-BE49-F238E27FC236}">
                <a16:creationId xmlns:a16="http://schemas.microsoft.com/office/drawing/2014/main" id="{C61F6B2F-072F-6448-AA81-E2D0210BEDF4}"/>
              </a:ext>
            </a:extLst>
          </p:cNvPr>
          <p:cNvSpPr>
            <a:spLocks noGrp="1" noChangeArrowheads="1"/>
          </p:cNvSpPr>
          <p:nvPr>
            <p:ph type="title"/>
          </p:nvPr>
        </p:nvSpPr>
        <p:spPr>
          <a:xfrm>
            <a:off x="685800" y="228600"/>
            <a:ext cx="7772400" cy="685800"/>
          </a:xfrm>
        </p:spPr>
        <p:txBody>
          <a:bodyPr/>
          <a:lstStyle/>
          <a:p>
            <a:r>
              <a:rPr lang="en-US" altLang="en-US" dirty="0"/>
              <a:t>Java DK Versions</a:t>
            </a:r>
          </a:p>
        </p:txBody>
      </p:sp>
      <p:sp>
        <p:nvSpPr>
          <p:cNvPr id="46083" name="Rectangle 3">
            <a:extLst>
              <a:ext uri="{FF2B5EF4-FFF2-40B4-BE49-F238E27FC236}">
                <a16:creationId xmlns:a16="http://schemas.microsoft.com/office/drawing/2014/main" id="{F0DFE4BD-C833-A343-A3F4-4A1F61E73F85}"/>
              </a:ext>
            </a:extLst>
          </p:cNvPr>
          <p:cNvSpPr>
            <a:spLocks noGrp="1" noChangeArrowheads="1"/>
          </p:cNvSpPr>
          <p:nvPr>
            <p:ph type="body" idx="1"/>
          </p:nvPr>
        </p:nvSpPr>
        <p:spPr>
          <a:xfrm>
            <a:off x="381000" y="1143000"/>
            <a:ext cx="8305800" cy="5105400"/>
          </a:xfrm>
        </p:spPr>
        <p:txBody>
          <a:bodyPr>
            <a:normAutofit lnSpcReduction="10000"/>
          </a:bodyPr>
          <a:lstStyle/>
          <a:p>
            <a:pPr>
              <a:lnSpc>
                <a:spcPct val="90000"/>
              </a:lnSpc>
            </a:pPr>
            <a:r>
              <a:rPr lang="en-US" altLang="en-US" sz="2000" dirty="0"/>
              <a:t>JDK 1.02 (1995)</a:t>
            </a:r>
          </a:p>
          <a:p>
            <a:pPr>
              <a:lnSpc>
                <a:spcPct val="90000"/>
              </a:lnSpc>
            </a:pPr>
            <a:r>
              <a:rPr lang="en-US" altLang="en-US" sz="2000" dirty="0"/>
              <a:t>JDK 1.1 (1996)</a:t>
            </a:r>
          </a:p>
          <a:p>
            <a:pPr>
              <a:lnSpc>
                <a:spcPct val="90000"/>
              </a:lnSpc>
            </a:pPr>
            <a:r>
              <a:rPr lang="en-US" altLang="en-US" sz="2000" dirty="0"/>
              <a:t>JDK 1.2 (1998)</a:t>
            </a:r>
          </a:p>
          <a:p>
            <a:pPr>
              <a:lnSpc>
                <a:spcPct val="90000"/>
              </a:lnSpc>
            </a:pPr>
            <a:r>
              <a:rPr lang="en-US" altLang="en-US" sz="2000" dirty="0"/>
              <a:t>JDK 1.3 (2000)</a:t>
            </a:r>
          </a:p>
          <a:p>
            <a:pPr>
              <a:lnSpc>
                <a:spcPct val="90000"/>
              </a:lnSpc>
            </a:pPr>
            <a:r>
              <a:rPr lang="en-US" altLang="en-US" sz="2000" dirty="0"/>
              <a:t>JDK 1.4 (2002)</a:t>
            </a:r>
          </a:p>
          <a:p>
            <a:pPr>
              <a:lnSpc>
                <a:spcPct val="90000"/>
              </a:lnSpc>
            </a:pPr>
            <a:r>
              <a:rPr lang="en-US" altLang="en-US" sz="2000" dirty="0"/>
              <a:t>JDK 1.5 (2004) a. k. a. JDK 5 or Java 5</a:t>
            </a:r>
          </a:p>
          <a:p>
            <a:pPr>
              <a:lnSpc>
                <a:spcPct val="90000"/>
              </a:lnSpc>
            </a:pPr>
            <a:r>
              <a:rPr lang="en-US" altLang="en-US" sz="2000" dirty="0"/>
              <a:t>JDK 1.6 (2006) a. k. a. JDK 6 or Java 6</a:t>
            </a:r>
          </a:p>
          <a:p>
            <a:pPr>
              <a:lnSpc>
                <a:spcPct val="90000"/>
              </a:lnSpc>
            </a:pPr>
            <a:r>
              <a:rPr lang="en-US" altLang="en-US" sz="2000" dirty="0"/>
              <a:t>JDK 1.7 (2011) a. k. a. JDK 7 or Java 7</a:t>
            </a:r>
          </a:p>
          <a:p>
            <a:pPr>
              <a:lnSpc>
                <a:spcPct val="90000"/>
              </a:lnSpc>
            </a:pPr>
            <a:r>
              <a:rPr lang="en-US" altLang="en-US" sz="2000" dirty="0"/>
              <a:t>JDK 1.8 (2014) a. k. a. JDK 8 or Java 8</a:t>
            </a:r>
          </a:p>
          <a:p>
            <a:pPr>
              <a:lnSpc>
                <a:spcPct val="90000"/>
              </a:lnSpc>
            </a:pPr>
            <a:r>
              <a:rPr lang="en-US" altLang="en-US" sz="2000" dirty="0"/>
              <a:t>…</a:t>
            </a:r>
          </a:p>
          <a:p>
            <a:pPr>
              <a:lnSpc>
                <a:spcPct val="90000"/>
              </a:lnSpc>
            </a:pPr>
            <a:r>
              <a:rPr lang="en-US" altLang="en-US" sz="2000" dirty="0"/>
              <a:t>The latest JDK 17 (2021) </a:t>
            </a:r>
            <a:r>
              <a:rPr lang="en-US" altLang="en-US" sz="2000" dirty="0">
                <a:hlinkClick r:id="rId2"/>
              </a:rPr>
              <a:t>https://www.oracle.com/java/technologies/downloads/</a:t>
            </a:r>
            <a:r>
              <a:rPr lang="en-US" altLang="en-US" sz="2000" dirty="0"/>
              <a:t> </a:t>
            </a:r>
          </a:p>
          <a:p>
            <a:pPr>
              <a:lnSpc>
                <a:spcPct val="90000"/>
              </a:lnSpc>
            </a:pPr>
            <a:r>
              <a:rPr lang="en-US" altLang="en-US" sz="2000" dirty="0"/>
              <a:t>JDK (Java Development Kit) contains Java Complier, JRE (Java Runtime Environment), and other tools.</a:t>
            </a:r>
            <a:endParaRPr lang="en-US" altLang="en-US" sz="3000" dirty="0"/>
          </a:p>
          <a:p>
            <a:pPr>
              <a:lnSpc>
                <a:spcPct val="90000"/>
              </a:lnSpc>
            </a:pPr>
            <a:endParaRPr lang="en-US" altLang="en-US" sz="3000" dirty="0"/>
          </a:p>
          <a:p>
            <a:pPr>
              <a:lnSpc>
                <a:spcPct val="90000"/>
              </a:lnSpc>
            </a:pPr>
            <a:endParaRPr lang="en-US" altLang="en-US" sz="3000" dirty="0"/>
          </a:p>
        </p:txBody>
      </p:sp>
    </p:spTree>
    <p:extLst>
      <p:ext uri="{BB962C8B-B14F-4D97-AF65-F5344CB8AC3E}">
        <p14:creationId xmlns:p14="http://schemas.microsoft.com/office/powerpoint/2010/main" val="4124822352"/>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Number Placeholder 4">
            <a:extLst>
              <a:ext uri="{FF2B5EF4-FFF2-40B4-BE49-F238E27FC236}">
                <a16:creationId xmlns:a16="http://schemas.microsoft.com/office/drawing/2014/main" id="{FE724AB5-5B77-7D44-837B-1340DB0EBDE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70E9BEE-0D3B-7841-92CB-79711D10AC89}" type="slidenum">
              <a:rPr lang="en-US" altLang="en-US" sz="1400" smtClean="0"/>
              <a:pPr>
                <a:spcBef>
                  <a:spcPct val="0"/>
                </a:spcBef>
                <a:buClrTx/>
                <a:buSzTx/>
                <a:buFontTx/>
                <a:buNone/>
              </a:pPr>
              <a:t>46</a:t>
            </a:fld>
            <a:endParaRPr lang="en-US" altLang="en-US" sz="1400"/>
          </a:p>
        </p:txBody>
      </p:sp>
      <p:sp>
        <p:nvSpPr>
          <p:cNvPr id="47106" name="Rectangle 2">
            <a:extLst>
              <a:ext uri="{FF2B5EF4-FFF2-40B4-BE49-F238E27FC236}">
                <a16:creationId xmlns:a16="http://schemas.microsoft.com/office/drawing/2014/main" id="{B6142E36-181F-4E4F-B5A9-8251B637705C}"/>
              </a:ext>
            </a:extLst>
          </p:cNvPr>
          <p:cNvSpPr>
            <a:spLocks noGrp="1" noChangeArrowheads="1"/>
          </p:cNvSpPr>
          <p:nvPr>
            <p:ph type="title"/>
          </p:nvPr>
        </p:nvSpPr>
        <p:spPr>
          <a:xfrm>
            <a:off x="685800" y="228600"/>
            <a:ext cx="7772400" cy="609600"/>
          </a:xfrm>
        </p:spPr>
        <p:txBody>
          <a:bodyPr>
            <a:normAutofit fontScale="90000"/>
          </a:bodyPr>
          <a:lstStyle/>
          <a:p>
            <a:r>
              <a:rPr lang="en-US" altLang="en-US"/>
              <a:t>JDK Editions</a:t>
            </a:r>
          </a:p>
        </p:txBody>
      </p:sp>
      <p:sp>
        <p:nvSpPr>
          <p:cNvPr id="47107" name="Rectangle 3">
            <a:extLst>
              <a:ext uri="{FF2B5EF4-FFF2-40B4-BE49-F238E27FC236}">
                <a16:creationId xmlns:a16="http://schemas.microsoft.com/office/drawing/2014/main" id="{47F74DF6-5125-FF46-A593-8C170480E0B3}"/>
              </a:ext>
            </a:extLst>
          </p:cNvPr>
          <p:cNvSpPr>
            <a:spLocks noGrp="1" noChangeArrowheads="1"/>
          </p:cNvSpPr>
          <p:nvPr>
            <p:ph type="body" idx="1"/>
          </p:nvPr>
        </p:nvSpPr>
        <p:spPr>
          <a:xfrm>
            <a:off x="228600" y="1066800"/>
            <a:ext cx="8763000" cy="3328987"/>
          </a:xfrm>
        </p:spPr>
        <p:txBody>
          <a:bodyPr>
            <a:normAutofit/>
          </a:bodyPr>
          <a:lstStyle/>
          <a:p>
            <a:r>
              <a:rPr lang="en-US" altLang="en-US" sz="2000" dirty="0"/>
              <a:t>Java Standard Edition (Java SE)</a:t>
            </a:r>
          </a:p>
          <a:p>
            <a:pPr lvl="1"/>
            <a:r>
              <a:rPr lang="en-US" altLang="en-US" sz="2000" dirty="0"/>
              <a:t>used to develop client-side standalone applications or applets.</a:t>
            </a:r>
          </a:p>
          <a:p>
            <a:r>
              <a:rPr lang="en-US" altLang="en-US" sz="2000" dirty="0"/>
              <a:t>Java Enterprise Edition (Java EE)</a:t>
            </a:r>
          </a:p>
          <a:p>
            <a:pPr lvl="1"/>
            <a:r>
              <a:rPr lang="en-US" altLang="en-US" sz="2000" dirty="0"/>
              <a:t>used to develop server-side applications such as Java servlets, Java </a:t>
            </a:r>
            <a:r>
              <a:rPr lang="en-US" altLang="en-US" sz="2000" dirty="0" err="1"/>
              <a:t>ServerPages</a:t>
            </a:r>
            <a:r>
              <a:rPr lang="en-US" altLang="en-US" sz="2000" dirty="0"/>
              <a:t>, and Java </a:t>
            </a:r>
            <a:r>
              <a:rPr lang="en-US" altLang="en-US" sz="2000" dirty="0" err="1"/>
              <a:t>ServerFaces</a:t>
            </a:r>
            <a:r>
              <a:rPr lang="en-US" altLang="en-US" sz="2000" dirty="0"/>
              <a:t>. </a:t>
            </a:r>
          </a:p>
          <a:p>
            <a:r>
              <a:rPr lang="en-US" altLang="en-US" sz="2000" dirty="0"/>
              <a:t>Java Micro Edition (Java ME). </a:t>
            </a:r>
          </a:p>
          <a:p>
            <a:pPr lvl="1"/>
            <a:r>
              <a:rPr lang="en-US" altLang="en-US" sz="2000" dirty="0"/>
              <a:t>used to develop applications for mobile devices such as cell phones. </a:t>
            </a:r>
          </a:p>
          <a:p>
            <a:pPr>
              <a:buFont typeface="Monotype Sorts" pitchFamily="2" charset="2"/>
              <a:buNone/>
            </a:pPr>
            <a:r>
              <a:rPr lang="en-US" altLang="en-US" sz="2000" dirty="0"/>
              <a:t>This book uses Java SE to introduce Java programming.</a:t>
            </a:r>
          </a:p>
        </p:txBody>
      </p:sp>
      <p:sp>
        <p:nvSpPr>
          <p:cNvPr id="3" name="TextBox 2">
            <a:extLst>
              <a:ext uri="{FF2B5EF4-FFF2-40B4-BE49-F238E27FC236}">
                <a16:creationId xmlns:a16="http://schemas.microsoft.com/office/drawing/2014/main" id="{035EFFF6-15B3-6525-9DE7-5F4D8171B9BE}"/>
              </a:ext>
            </a:extLst>
          </p:cNvPr>
          <p:cNvSpPr txBox="1"/>
          <p:nvPr/>
        </p:nvSpPr>
        <p:spPr>
          <a:xfrm>
            <a:off x="0" y="4395787"/>
            <a:ext cx="9144000" cy="2462213"/>
          </a:xfrm>
          <a:prstGeom prst="rect">
            <a:avLst/>
          </a:prstGeom>
          <a:solidFill>
            <a:schemeClr val="bg1"/>
          </a:solidFill>
          <a:ln w="28575">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We explain the different editions of the Java Development Kit (JDK). Java Standard Edition (Java SE) is used for developing client-side standalone applications or applets. Java Enterprise Edition (Java EE) is used for developing server-side applications like servlets, </a:t>
            </a:r>
            <a:r>
              <a:rPr lang="en-US" sz="2200" dirty="0" err="1">
                <a:latin typeface="Calibri" panose="020F0502020204030204" pitchFamily="34" charset="0"/>
                <a:cs typeface="Calibri" panose="020F0502020204030204" pitchFamily="34" charset="0"/>
              </a:rPr>
              <a:t>JavaServer</a:t>
            </a:r>
            <a:r>
              <a:rPr lang="en-US" sz="2200" dirty="0">
                <a:latin typeface="Calibri" panose="020F0502020204030204" pitchFamily="34" charset="0"/>
                <a:cs typeface="Calibri" panose="020F0502020204030204" pitchFamily="34" charset="0"/>
              </a:rPr>
              <a:t> Pages (JSP), and </a:t>
            </a:r>
            <a:r>
              <a:rPr lang="en-US" sz="2200" dirty="0" err="1">
                <a:latin typeface="Calibri" panose="020F0502020204030204" pitchFamily="34" charset="0"/>
                <a:cs typeface="Calibri" panose="020F0502020204030204" pitchFamily="34" charset="0"/>
              </a:rPr>
              <a:t>JavaServer</a:t>
            </a:r>
            <a:r>
              <a:rPr lang="en-US" sz="2200" dirty="0">
                <a:latin typeface="Calibri" panose="020F0502020204030204" pitchFamily="34" charset="0"/>
                <a:cs typeface="Calibri" panose="020F0502020204030204" pitchFamily="34" charset="0"/>
              </a:rPr>
              <a:t> Faces (JSF). Java Micro Edition (Java ME) is used for developing applications for mobile devices such as cell phones. This book uses Java SE to introduce Java programming.</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5575453"/>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Open-Ended Question</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363745"/>
          </a:xfrm>
        </p:spPr>
        <p:txBody>
          <a:bodyPr>
            <a:noAutofit/>
          </a:bodyPr>
          <a:lstStyle/>
          <a:p>
            <a:r>
              <a:rPr lang="en-US" sz="2800" b="1" dirty="0">
                <a:latin typeface="Calibri" panose="020F0502020204030204" pitchFamily="34" charset="0"/>
                <a:cs typeface="Calibri" panose="020F0502020204030204" pitchFamily="34" charset="0"/>
              </a:rPr>
              <a:t>What are the essential elements of a basic Java program, and why is each element important?</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47</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2677656"/>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The essential elements of a basic Java program include the class declaration, the main method, statements, and syntax elements like semicolons and braces. Each element is important because they define the structure and flow of the program, ensuring that the code executes correctly and is easy to read and maintain.</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191585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48</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903504"/>
          </a:xfrm>
          <a:prstGeom prst="rect">
            <a:avLst/>
          </a:prstGeom>
          <a:noFill/>
          <a:ln>
            <a:solidFill>
              <a:schemeClr val="accent1"/>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In Brisbane, tech startups often require new developers to write simple Java programs to demonstrate their understanding of basic syntax and structure. For instance, a startup might ask a developer to create a Java application that processes customer data, showcasing their ability to write clean and functional code.</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74389559"/>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4">
            <a:extLst>
              <a:ext uri="{FF2B5EF4-FFF2-40B4-BE49-F238E27FC236}">
                <a16:creationId xmlns:a16="http://schemas.microsoft.com/office/drawing/2014/main" id="{9C52768A-FA0A-4340-87DB-B3A81C3622A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6252733-1297-6541-9B7B-DA4B9EB38296}" type="slidenum">
              <a:rPr lang="en-US" altLang="en-US" sz="1400" smtClean="0"/>
              <a:pPr>
                <a:spcBef>
                  <a:spcPct val="0"/>
                </a:spcBef>
                <a:buClrTx/>
                <a:buSzTx/>
                <a:buFontTx/>
                <a:buNone/>
              </a:pPr>
              <a:t>49</a:t>
            </a:fld>
            <a:endParaRPr lang="en-US" altLang="en-US" sz="1400"/>
          </a:p>
        </p:txBody>
      </p:sp>
      <p:sp>
        <p:nvSpPr>
          <p:cNvPr id="49154" name="Rectangle 2">
            <a:extLst>
              <a:ext uri="{FF2B5EF4-FFF2-40B4-BE49-F238E27FC236}">
                <a16:creationId xmlns:a16="http://schemas.microsoft.com/office/drawing/2014/main" id="{4D2FDC85-0146-DD4A-A91D-18F118EB1DF8}"/>
              </a:ext>
            </a:extLst>
          </p:cNvPr>
          <p:cNvSpPr>
            <a:spLocks noGrp="1" noChangeArrowheads="1"/>
          </p:cNvSpPr>
          <p:nvPr>
            <p:ph type="title"/>
          </p:nvPr>
        </p:nvSpPr>
        <p:spPr>
          <a:xfrm>
            <a:off x="685800" y="152400"/>
            <a:ext cx="7772400" cy="609600"/>
          </a:xfrm>
          <a:noFill/>
        </p:spPr>
        <p:txBody>
          <a:bodyPr>
            <a:normAutofit fontScale="90000"/>
          </a:bodyPr>
          <a:lstStyle/>
          <a:p>
            <a:r>
              <a:rPr lang="en-US" altLang="en-US" dirty="0"/>
              <a:t>A First Java Program</a:t>
            </a:r>
            <a:endParaRPr lang="en-US" altLang="en-US" dirty="0">
              <a:solidFill>
                <a:schemeClr val="tx1"/>
              </a:solidFill>
            </a:endParaRPr>
          </a:p>
        </p:txBody>
      </p:sp>
      <p:sp>
        <p:nvSpPr>
          <p:cNvPr id="44036" name="Rectangle 3">
            <a:extLst>
              <a:ext uri="{FF2B5EF4-FFF2-40B4-BE49-F238E27FC236}">
                <a16:creationId xmlns:a16="http://schemas.microsoft.com/office/drawing/2014/main" id="{D83F031C-4F58-8749-9045-CC281965BCAD}"/>
              </a:ext>
            </a:extLst>
          </p:cNvPr>
          <p:cNvSpPr>
            <a:spLocks noGrp="1" noChangeArrowheads="1"/>
          </p:cNvSpPr>
          <p:nvPr>
            <p:ph type="body" idx="1"/>
          </p:nvPr>
        </p:nvSpPr>
        <p:spPr>
          <a:xfrm>
            <a:off x="457200" y="1676400"/>
            <a:ext cx="8305800" cy="2286000"/>
          </a:xfrm>
          <a:ln>
            <a:solidFill>
              <a:schemeClr val="bg2"/>
            </a:solidFill>
          </a:ln>
        </p:spPr>
        <p:txBody>
          <a:bodyPr/>
          <a:lstStyle/>
          <a:p>
            <a:pPr>
              <a:lnSpc>
                <a:spcPct val="90000"/>
              </a:lnSpc>
              <a:buFont typeface="Monotype Sorts" pitchFamily="2" charset="2"/>
              <a:buNone/>
              <a:defRPr/>
            </a:pPr>
            <a:r>
              <a:rPr lang="en-US" sz="2400" b="1" dirty="0">
                <a:solidFill>
                  <a:schemeClr val="accent4"/>
                </a:solidFill>
                <a:latin typeface="Courier New" pitchFamily="49" charset="0"/>
                <a:cs typeface="Courier New" pitchFamily="49" charset="0"/>
              </a:rPr>
              <a:t>// This program prints Welcome to Java! </a:t>
            </a:r>
          </a:p>
          <a:p>
            <a:pPr>
              <a:lnSpc>
                <a:spcPct val="90000"/>
              </a:lnSpc>
              <a:spcBef>
                <a:spcPct val="0"/>
              </a:spcBef>
              <a:buFont typeface="Monotype Sorts" pitchFamily="2" charset="2"/>
              <a:buNone/>
              <a:defRPr/>
            </a:pPr>
            <a:r>
              <a:rPr lang="en-US" sz="2400" b="1" dirty="0">
                <a:solidFill>
                  <a:schemeClr val="accent4"/>
                </a:solidFill>
                <a:latin typeface="Courier New" pitchFamily="49" charset="0"/>
                <a:cs typeface="Courier New" pitchFamily="49" charset="0"/>
              </a:rPr>
              <a:t>public class Welcome {	</a:t>
            </a:r>
          </a:p>
          <a:p>
            <a:pPr>
              <a:lnSpc>
                <a:spcPct val="90000"/>
              </a:lnSpc>
              <a:spcBef>
                <a:spcPct val="0"/>
              </a:spcBef>
              <a:buFont typeface="Monotype Sorts" pitchFamily="2" charset="2"/>
              <a:buNone/>
              <a:defRPr/>
            </a:pPr>
            <a:r>
              <a:rPr lang="en-US" sz="2400" b="1" dirty="0">
                <a:solidFill>
                  <a:schemeClr val="accent4"/>
                </a:solidFill>
                <a:latin typeface="Courier New" pitchFamily="49" charset="0"/>
                <a:cs typeface="Courier New" pitchFamily="49" charset="0"/>
              </a:rPr>
              <a:t>  public static void main(String[] </a:t>
            </a:r>
            <a:r>
              <a:rPr lang="en-US" sz="2400" b="1" dirty="0" err="1">
                <a:solidFill>
                  <a:schemeClr val="accent4"/>
                </a:solidFill>
                <a:latin typeface="Courier New" pitchFamily="49" charset="0"/>
                <a:cs typeface="Courier New" pitchFamily="49" charset="0"/>
              </a:rPr>
              <a:t>args</a:t>
            </a:r>
            <a:r>
              <a:rPr lang="en-US" sz="2400" b="1" dirty="0">
                <a:solidFill>
                  <a:schemeClr val="accent4"/>
                </a:solidFill>
                <a:latin typeface="Courier New" pitchFamily="49" charset="0"/>
                <a:cs typeface="Courier New" pitchFamily="49" charset="0"/>
              </a:rPr>
              <a:t>) { </a:t>
            </a:r>
          </a:p>
          <a:p>
            <a:pPr>
              <a:lnSpc>
                <a:spcPct val="90000"/>
              </a:lnSpc>
              <a:spcBef>
                <a:spcPct val="0"/>
              </a:spcBef>
              <a:buFont typeface="Monotype Sorts" pitchFamily="2" charset="2"/>
              <a:buNone/>
              <a:defRPr/>
            </a:pPr>
            <a:r>
              <a:rPr lang="en-US" sz="2400" b="1" dirty="0">
                <a:solidFill>
                  <a:schemeClr val="accent4"/>
                </a:solidFill>
                <a:latin typeface="Courier New" pitchFamily="49" charset="0"/>
                <a:cs typeface="Courier New" pitchFamily="49" charset="0"/>
              </a:rPr>
              <a:t>    </a:t>
            </a:r>
            <a:r>
              <a:rPr lang="en-US" sz="2400" b="1" dirty="0" err="1">
                <a:solidFill>
                  <a:schemeClr val="accent4"/>
                </a:solidFill>
                <a:latin typeface="Courier New" pitchFamily="49" charset="0"/>
                <a:cs typeface="Courier New" pitchFamily="49" charset="0"/>
              </a:rPr>
              <a:t>System.out.println</a:t>
            </a:r>
            <a:r>
              <a:rPr lang="en-US" sz="2400" b="1" dirty="0">
                <a:solidFill>
                  <a:schemeClr val="accent4"/>
                </a:solidFill>
                <a:latin typeface="Courier New" pitchFamily="49" charset="0"/>
                <a:cs typeface="Courier New" pitchFamily="49" charset="0"/>
              </a:rPr>
              <a:t>("Welcome to Java!");</a:t>
            </a:r>
          </a:p>
          <a:p>
            <a:pPr>
              <a:lnSpc>
                <a:spcPct val="90000"/>
              </a:lnSpc>
              <a:spcBef>
                <a:spcPct val="0"/>
              </a:spcBef>
              <a:buFont typeface="Monotype Sorts" pitchFamily="2" charset="2"/>
              <a:buNone/>
              <a:defRPr/>
            </a:pPr>
            <a:r>
              <a:rPr lang="en-US" sz="2400" b="1" dirty="0">
                <a:solidFill>
                  <a:schemeClr val="accent4"/>
                </a:solidFill>
                <a:latin typeface="Courier New" pitchFamily="49" charset="0"/>
                <a:cs typeface="Courier New" pitchFamily="49" charset="0"/>
              </a:rPr>
              <a:t>  }</a:t>
            </a:r>
          </a:p>
          <a:p>
            <a:pPr>
              <a:lnSpc>
                <a:spcPct val="90000"/>
              </a:lnSpc>
              <a:spcBef>
                <a:spcPct val="0"/>
              </a:spcBef>
              <a:buFont typeface="Monotype Sorts" pitchFamily="2" charset="2"/>
              <a:buNone/>
              <a:defRPr/>
            </a:pPr>
            <a:r>
              <a:rPr lang="en-US" sz="2400" b="1" dirty="0">
                <a:solidFill>
                  <a:schemeClr val="accent4"/>
                </a:solidFill>
                <a:latin typeface="Courier New" pitchFamily="49" charset="0"/>
                <a:cs typeface="Courier New" pitchFamily="49" charset="0"/>
              </a:rPr>
              <a:t>}</a:t>
            </a:r>
          </a:p>
        </p:txBody>
      </p:sp>
      <p:sp>
        <p:nvSpPr>
          <p:cNvPr id="49156" name="Text Box 10">
            <a:extLst>
              <a:ext uri="{FF2B5EF4-FFF2-40B4-BE49-F238E27FC236}">
                <a16:creationId xmlns:a16="http://schemas.microsoft.com/office/drawing/2014/main" id="{EFB87955-743D-EF4E-A7E8-AB9372CB7141}"/>
              </a:ext>
            </a:extLst>
          </p:cNvPr>
          <p:cNvSpPr txBox="1">
            <a:spLocks noChangeArrowheads="1"/>
          </p:cNvSpPr>
          <p:nvPr/>
        </p:nvSpPr>
        <p:spPr bwMode="auto">
          <a:xfrm>
            <a:off x="457200" y="990600"/>
            <a:ext cx="35052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3600">
                <a:solidFill>
                  <a:schemeClr val="tx2"/>
                </a:solidFill>
              </a:rPr>
              <a:t>Listing 1.1</a:t>
            </a:r>
            <a:endParaRPr lang="en-US" altLang="en-US" sz="2400"/>
          </a:p>
        </p:txBody>
      </p:sp>
      <p:sp>
        <p:nvSpPr>
          <p:cNvPr id="49157" name="Rectangle 1">
            <a:hlinkClick r:id="rId3"/>
            <a:extLst>
              <a:ext uri="{FF2B5EF4-FFF2-40B4-BE49-F238E27FC236}">
                <a16:creationId xmlns:a16="http://schemas.microsoft.com/office/drawing/2014/main" id="{6F482C72-1ABE-8C40-A096-33E31B824B6D}"/>
              </a:ext>
            </a:extLst>
          </p:cNvPr>
          <p:cNvSpPr>
            <a:spLocks noChangeArrowheads="1"/>
          </p:cNvSpPr>
          <p:nvPr/>
        </p:nvSpPr>
        <p:spPr bwMode="auto">
          <a:xfrm>
            <a:off x="1143000" y="4529138"/>
            <a:ext cx="127952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Welcome</a:t>
            </a:r>
          </a:p>
        </p:txBody>
      </p:sp>
      <p:sp>
        <p:nvSpPr>
          <p:cNvPr id="9" name="Rectangle 11">
            <a:extLst>
              <a:ext uri="{FF2B5EF4-FFF2-40B4-BE49-F238E27FC236}">
                <a16:creationId xmlns:a16="http://schemas.microsoft.com/office/drawing/2014/main" id="{306862BA-6B56-A747-B5EC-42120694BDC4}"/>
              </a:ext>
            </a:extLst>
          </p:cNvPr>
          <p:cNvSpPr>
            <a:spLocks noChangeArrowheads="1"/>
          </p:cNvSpPr>
          <p:nvPr/>
        </p:nvSpPr>
        <p:spPr bwMode="auto">
          <a:xfrm>
            <a:off x="2622550" y="4160838"/>
            <a:ext cx="6096000" cy="908050"/>
          </a:xfrm>
          <a:prstGeom prst="rect">
            <a:avLst/>
          </a:prstGeom>
          <a:solidFill>
            <a:schemeClr val="bg2">
              <a:lumMod val="20000"/>
              <a:lumOff val="80000"/>
            </a:schemeClr>
          </a:solidFill>
          <a:ln>
            <a:noFill/>
          </a:ln>
          <a:effectLst/>
        </p:spPr>
        <p:txBody>
          <a:bodyPr lIns="92075" tIns="46038" rIns="92075" bIns="46038"/>
          <a:lstStyle>
            <a:lvl1pPr marL="115888" indent="-115888">
              <a:spcBef>
                <a:spcPct val="20000"/>
              </a:spcBef>
              <a:buClr>
                <a:schemeClr val="tx2"/>
              </a:buClr>
              <a:buSzPct val="75000"/>
              <a:buFont typeface="Monotype Sorts" pitchFamily="2" charset="2"/>
              <a:buChar char="F"/>
              <a:defRPr sz="3200">
                <a:solidFill>
                  <a:schemeClr val="tx1"/>
                </a:solidFill>
                <a:latin typeface="Times New Roman" pitchFamily="18" charset="0"/>
              </a:defRPr>
            </a:lvl1pPr>
            <a:lvl2pPr marL="742950" indent="-285750">
              <a:spcBef>
                <a:spcPct val="20000"/>
              </a:spcBef>
              <a:buClr>
                <a:schemeClr val="tx1"/>
              </a:buClr>
              <a:buChar char="–"/>
              <a:defRPr sz="2800">
                <a:solidFill>
                  <a:schemeClr val="tx1"/>
                </a:solidFill>
                <a:latin typeface="Times New Roman"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itchFamily="18" charset="0"/>
              </a:defRPr>
            </a:lvl3pPr>
            <a:lvl4pPr marL="1600200" indent="-228600">
              <a:spcBef>
                <a:spcPct val="20000"/>
              </a:spcBef>
              <a:buClr>
                <a:schemeClr val="tx1"/>
              </a:buClr>
              <a:buChar char="–"/>
              <a:defRPr sz="2000">
                <a:solidFill>
                  <a:schemeClr val="tx1"/>
                </a:solidFill>
                <a:latin typeface="Times New Roman" pitchFamily="18" charset="0"/>
              </a:defRPr>
            </a:lvl4pPr>
            <a:lvl5pPr marL="2057400" indent="-228600">
              <a:spcBef>
                <a:spcPct val="20000"/>
              </a:spcBef>
              <a:buClr>
                <a:schemeClr val="tx2"/>
              </a:buClr>
              <a:buChar char="•"/>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itchFamily="18" charset="0"/>
              </a:defRPr>
            </a:lvl9pPr>
          </a:lstStyle>
          <a:p>
            <a:pPr>
              <a:lnSpc>
                <a:spcPct val="90000"/>
              </a:lnSpc>
              <a:buFont typeface="Monotype Sorts" pitchFamily="2" charset="2"/>
              <a:buNone/>
              <a:defRPr/>
            </a:pPr>
            <a:r>
              <a:rPr lang="en-US" altLang="en-US" sz="2000" dirty="0"/>
              <a:t>Note: Clicking the green button displays the source code with interactive animation. You can also run the code in a browser. Internet connection is needed for this button.</a:t>
            </a:r>
          </a:p>
        </p:txBody>
      </p:sp>
      <p:sp>
        <p:nvSpPr>
          <p:cNvPr id="3" name="TextBox 2">
            <a:extLst>
              <a:ext uri="{FF2B5EF4-FFF2-40B4-BE49-F238E27FC236}">
                <a16:creationId xmlns:a16="http://schemas.microsoft.com/office/drawing/2014/main" id="{C1E68226-E95A-9C2F-006D-AA85E587F025}"/>
              </a:ext>
            </a:extLst>
          </p:cNvPr>
          <p:cNvSpPr txBox="1"/>
          <p:nvPr/>
        </p:nvSpPr>
        <p:spPr>
          <a:xfrm>
            <a:off x="0" y="5219004"/>
            <a:ext cx="9144000" cy="1508105"/>
          </a:xfrm>
          <a:prstGeom prst="rect">
            <a:avLst/>
          </a:prstGeom>
          <a:solidFill>
            <a:schemeClr val="bg1"/>
          </a:solidFill>
          <a:ln w="28575">
            <a:solidFill>
              <a:srgbClr val="FF0000"/>
            </a:solidFill>
          </a:ln>
        </p:spPr>
        <p:txBody>
          <a:bodyPr wrap="square">
            <a:spAutoFit/>
          </a:bodyPr>
          <a:lstStyle/>
          <a:p>
            <a:r>
              <a:rPr lang="en-US" sz="2300" dirty="0">
                <a:latin typeface="Calibri" panose="020F0502020204030204" pitchFamily="34" charset="0"/>
                <a:cs typeface="Calibri" panose="020F0502020204030204" pitchFamily="34" charset="0"/>
              </a:rPr>
              <a:t>We present a simple Java program (Listing 1.1) that prints "Welcome to Java!" to the console. We demonstrate the basic structure of a Java program, including the class definition and the main method, which is the entry point of any Java application.</a:t>
            </a:r>
            <a:endParaRPr lang="en-AU" sz="23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99817914"/>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Number Placeholder 4">
            <a:extLst>
              <a:ext uri="{FF2B5EF4-FFF2-40B4-BE49-F238E27FC236}">
                <a16:creationId xmlns:a16="http://schemas.microsoft.com/office/drawing/2014/main" id="{B0F99321-E601-AD49-8271-63C56FF4251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0026215-3723-BF4F-805B-236966CD777B}" type="slidenum">
              <a:rPr lang="en-US" altLang="en-US" sz="1400" smtClean="0"/>
              <a:pPr>
                <a:spcBef>
                  <a:spcPct val="0"/>
                </a:spcBef>
                <a:buClrTx/>
                <a:buSzTx/>
                <a:buFontTx/>
                <a:buNone/>
              </a:pPr>
              <a:t>5</a:t>
            </a:fld>
            <a:endParaRPr lang="en-US" altLang="en-US" sz="1400"/>
          </a:p>
        </p:txBody>
      </p:sp>
      <p:sp>
        <p:nvSpPr>
          <p:cNvPr id="16386" name="Rectangle 2">
            <a:extLst>
              <a:ext uri="{FF2B5EF4-FFF2-40B4-BE49-F238E27FC236}">
                <a16:creationId xmlns:a16="http://schemas.microsoft.com/office/drawing/2014/main" id="{AC882068-139D-FB4A-BB0A-DF9E9232EB22}"/>
              </a:ext>
            </a:extLst>
          </p:cNvPr>
          <p:cNvSpPr>
            <a:spLocks noGrp="1" noChangeArrowheads="1"/>
          </p:cNvSpPr>
          <p:nvPr>
            <p:ph type="title"/>
          </p:nvPr>
        </p:nvSpPr>
        <p:spPr>
          <a:xfrm>
            <a:off x="685800" y="304800"/>
            <a:ext cx="7772400" cy="838200"/>
          </a:xfrm>
        </p:spPr>
        <p:txBody>
          <a:bodyPr/>
          <a:lstStyle/>
          <a:p>
            <a:r>
              <a:rPr lang="en-US" altLang="en-US"/>
              <a:t>Objectives</a:t>
            </a:r>
          </a:p>
        </p:txBody>
      </p:sp>
      <p:sp>
        <p:nvSpPr>
          <p:cNvPr id="16387" name="Rectangle 3">
            <a:extLst>
              <a:ext uri="{FF2B5EF4-FFF2-40B4-BE49-F238E27FC236}">
                <a16:creationId xmlns:a16="http://schemas.microsoft.com/office/drawing/2014/main" id="{8D5028F3-BDF0-D644-BFD9-5E9E93C1D02C}"/>
              </a:ext>
            </a:extLst>
          </p:cNvPr>
          <p:cNvSpPr>
            <a:spLocks noGrp="1" noChangeArrowheads="1"/>
          </p:cNvSpPr>
          <p:nvPr>
            <p:ph type="body" idx="1"/>
          </p:nvPr>
        </p:nvSpPr>
        <p:spPr>
          <a:xfrm>
            <a:off x="304800" y="1219200"/>
            <a:ext cx="8610600" cy="5105400"/>
          </a:xfrm>
        </p:spPr>
        <p:txBody>
          <a:bodyPr/>
          <a:lstStyle/>
          <a:p>
            <a:r>
              <a:rPr lang="en-US" altLang="en-US" sz="2000" dirty="0"/>
              <a:t>To understand computer basics, programs, and operating systems (§1.2–1.4).</a:t>
            </a:r>
          </a:p>
          <a:p>
            <a:r>
              <a:rPr lang="en-US" altLang="en-US" sz="2000" dirty="0"/>
              <a:t>To understand the meaning of Java language specification, API, JDK, and IDE (§1.6).</a:t>
            </a:r>
          </a:p>
          <a:p>
            <a:r>
              <a:rPr lang="en-US" altLang="en-US" sz="2000" dirty="0"/>
              <a:t>To write a simple Java program (§1.7).</a:t>
            </a:r>
          </a:p>
          <a:p>
            <a:r>
              <a:rPr lang="en-US" altLang="en-US" sz="2000" dirty="0"/>
              <a:t>To display the Java program output (§1.7).</a:t>
            </a:r>
          </a:p>
          <a:p>
            <a:r>
              <a:rPr lang="en-US" altLang="en-US" sz="2000" dirty="0"/>
              <a:t>To explain the basic syntax of a Java program (§1.7).</a:t>
            </a:r>
          </a:p>
          <a:p>
            <a:r>
              <a:rPr lang="en-US" altLang="en-US" sz="2000" dirty="0"/>
              <a:t>To create, compile, and run Java programs (§1.8).</a:t>
            </a:r>
          </a:p>
          <a:p>
            <a:r>
              <a:rPr lang="en-US" altLang="en-US" sz="2000" dirty="0"/>
              <a:t>To use sound Java programming style and document programs properly (§1.9).</a:t>
            </a:r>
          </a:p>
          <a:p>
            <a:r>
              <a:rPr lang="en-US" altLang="en-US" sz="2000" dirty="0"/>
              <a:t>To explain the differences between syntax errors, runtime errors, and logic errors (§1.10).</a:t>
            </a:r>
          </a:p>
        </p:txBody>
      </p:sp>
    </p:spTree>
    <p:extLst>
      <p:ext uri="{BB962C8B-B14F-4D97-AF65-F5344CB8AC3E}">
        <p14:creationId xmlns:p14="http://schemas.microsoft.com/office/powerpoint/2010/main" val="2451637941"/>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244C6-2CA5-92C0-60F0-0B0C39119CD7}"/>
              </a:ext>
            </a:extLst>
          </p:cNvPr>
          <p:cNvPicPr>
            <a:picLocks noChangeAspect="1"/>
          </p:cNvPicPr>
          <p:nvPr/>
        </p:nvPicPr>
        <p:blipFill rotWithShape="1">
          <a:blip r:embed="rId3"/>
          <a:srcRect r="18293" b="9566"/>
          <a:stretch/>
        </p:blipFill>
        <p:spPr>
          <a:xfrm>
            <a:off x="4292450" y="12680"/>
            <a:ext cx="4851550" cy="3416320"/>
          </a:xfrm>
          <a:prstGeom prst="rect">
            <a:avLst/>
          </a:prstGeom>
          <a:ln>
            <a:solidFill>
              <a:srgbClr val="FF0000"/>
            </a:solidFill>
          </a:ln>
        </p:spPr>
      </p:pic>
      <p:sp>
        <p:nvSpPr>
          <p:cNvPr id="10" name="Rectangle 1">
            <a:extLst>
              <a:ext uri="{FF2B5EF4-FFF2-40B4-BE49-F238E27FC236}">
                <a16:creationId xmlns:a16="http://schemas.microsoft.com/office/drawing/2014/main" id="{E31FEDB5-40AE-FE56-24EF-C46DCA4CEE81}"/>
              </a:ext>
            </a:extLst>
          </p:cNvPr>
          <p:cNvSpPr>
            <a:spLocks noChangeArrowheads="1"/>
          </p:cNvSpPr>
          <p:nvPr/>
        </p:nvSpPr>
        <p:spPr bwMode="auto">
          <a:xfrm>
            <a:off x="0" y="3429000"/>
            <a:ext cx="9144000" cy="3416320"/>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class Welcome: Defines a public class named Welcome.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static void main(String[]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main method is the entry point of the program.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("Welcome to Java!");: Prints the message "Welcome to Java!" to the console.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simple program introduces you to the fundamental components of a Java program, such as classes, methods, and the standard output function. By running this program, you get a practical understanding of how Java code is structured and executed.</a:t>
            </a:r>
          </a:p>
        </p:txBody>
      </p:sp>
      <p:sp>
        <p:nvSpPr>
          <p:cNvPr id="12" name="TextBox 11">
            <a:extLst>
              <a:ext uri="{FF2B5EF4-FFF2-40B4-BE49-F238E27FC236}">
                <a16:creationId xmlns:a16="http://schemas.microsoft.com/office/drawing/2014/main" id="{E6093D3F-6323-BBDC-6024-F17A2A7C3B4A}"/>
              </a:ext>
            </a:extLst>
          </p:cNvPr>
          <p:cNvSpPr txBox="1"/>
          <p:nvPr/>
        </p:nvSpPr>
        <p:spPr>
          <a:xfrm>
            <a:off x="0" y="12680"/>
            <a:ext cx="4292450" cy="3416320"/>
          </a:xfrm>
          <a:prstGeom prst="rect">
            <a:avLst/>
          </a:prstGeom>
          <a:solidFill>
            <a:schemeClr val="bg1"/>
          </a:solidFill>
          <a:ln w="28575">
            <a:solidFill>
              <a:srgbClr val="FF0000"/>
            </a:solidFill>
          </a:ln>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welcome_to_java</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Welcome_to_Java</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Comment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"Welcome to Java!"</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3197378860"/>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Number Placeholder 4">
            <a:extLst>
              <a:ext uri="{FF2B5EF4-FFF2-40B4-BE49-F238E27FC236}">
                <a16:creationId xmlns:a16="http://schemas.microsoft.com/office/drawing/2014/main" id="{D95EE212-BF44-9F42-A9A9-B980F2B83FF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F64CB10-03EE-3042-89F7-7E663E5AD82A}" type="slidenum">
              <a:rPr lang="en-US" altLang="en-US" sz="1400" smtClean="0"/>
              <a:pPr>
                <a:spcBef>
                  <a:spcPct val="0"/>
                </a:spcBef>
                <a:buClrTx/>
                <a:buSzTx/>
                <a:buFontTx/>
                <a:buNone/>
              </a:pPr>
              <a:t>51</a:t>
            </a:fld>
            <a:endParaRPr lang="en-US" altLang="en-US" sz="1400"/>
          </a:p>
        </p:txBody>
      </p:sp>
      <p:sp>
        <p:nvSpPr>
          <p:cNvPr id="51202" name="Rectangle 2">
            <a:extLst>
              <a:ext uri="{FF2B5EF4-FFF2-40B4-BE49-F238E27FC236}">
                <a16:creationId xmlns:a16="http://schemas.microsoft.com/office/drawing/2014/main" id="{BBD4F82D-D0F6-9448-8880-DA438B16B0AA}"/>
              </a:ext>
            </a:extLst>
          </p:cNvPr>
          <p:cNvSpPr>
            <a:spLocks noGrp="1" noChangeArrowheads="1"/>
          </p:cNvSpPr>
          <p:nvPr>
            <p:ph type="title"/>
          </p:nvPr>
        </p:nvSpPr>
        <p:spPr>
          <a:xfrm>
            <a:off x="228600" y="228600"/>
            <a:ext cx="8534400" cy="609600"/>
          </a:xfrm>
        </p:spPr>
        <p:txBody>
          <a:bodyPr>
            <a:normAutofit/>
          </a:bodyPr>
          <a:lstStyle/>
          <a:p>
            <a:r>
              <a:rPr lang="en-US" altLang="en-US" sz="3000" dirty="0"/>
              <a:t>Creating and Editing Using </a:t>
            </a:r>
            <a:r>
              <a:rPr lang="en-US" altLang="en-US" sz="3000" dirty="0" err="1"/>
              <a:t>NotePad</a:t>
            </a:r>
            <a:endParaRPr lang="en-US" altLang="en-US" sz="3000" dirty="0"/>
          </a:p>
        </p:txBody>
      </p:sp>
      <p:sp>
        <p:nvSpPr>
          <p:cNvPr id="51203" name="Rectangle 3">
            <a:extLst>
              <a:ext uri="{FF2B5EF4-FFF2-40B4-BE49-F238E27FC236}">
                <a16:creationId xmlns:a16="http://schemas.microsoft.com/office/drawing/2014/main" id="{4A6BC6A4-3AD1-7A40-8890-849FBB6DCA1C}"/>
              </a:ext>
            </a:extLst>
          </p:cNvPr>
          <p:cNvSpPr>
            <a:spLocks noGrp="1" noChangeArrowheads="1"/>
          </p:cNvSpPr>
          <p:nvPr>
            <p:ph type="body" idx="1"/>
          </p:nvPr>
        </p:nvSpPr>
        <p:spPr>
          <a:xfrm>
            <a:off x="228600" y="1066800"/>
            <a:ext cx="4724400" cy="1600200"/>
          </a:xfrm>
        </p:spPr>
        <p:txBody>
          <a:bodyPr/>
          <a:lstStyle/>
          <a:p>
            <a:pPr>
              <a:lnSpc>
                <a:spcPct val="90000"/>
              </a:lnSpc>
              <a:buFont typeface="Monotype Sorts" pitchFamily="2" charset="2"/>
              <a:buNone/>
            </a:pPr>
            <a:r>
              <a:rPr lang="en-US" altLang="en-US" sz="3000">
                <a:latin typeface="Palatino" pitchFamily="2" charset="77"/>
                <a:cs typeface="Times New Roman" panose="02020603050405020304" pitchFamily="18" charset="0"/>
              </a:rPr>
              <a:t>To use NotePad, type </a:t>
            </a:r>
          </a:p>
          <a:p>
            <a:pPr lvl="1">
              <a:lnSpc>
                <a:spcPct val="90000"/>
              </a:lnSpc>
              <a:buFontTx/>
              <a:buNone/>
            </a:pPr>
            <a:r>
              <a:rPr lang="en-US" altLang="en-US" sz="3000">
                <a:latin typeface="Palatino" pitchFamily="2" charset="77"/>
                <a:cs typeface="Times New Roman" panose="02020603050405020304" pitchFamily="18" charset="0"/>
              </a:rPr>
              <a:t>notepad Welcome.java </a:t>
            </a:r>
          </a:p>
          <a:p>
            <a:pPr>
              <a:lnSpc>
                <a:spcPct val="90000"/>
              </a:lnSpc>
              <a:buFont typeface="Monotype Sorts" pitchFamily="2" charset="2"/>
              <a:buNone/>
            </a:pPr>
            <a:r>
              <a:rPr lang="en-US" altLang="en-US" sz="3000">
                <a:latin typeface="Palatino" pitchFamily="2" charset="77"/>
                <a:cs typeface="Times New Roman" panose="02020603050405020304" pitchFamily="18" charset="0"/>
              </a:rPr>
              <a:t>from the DOS prompt.</a:t>
            </a:r>
          </a:p>
        </p:txBody>
      </p:sp>
      <p:pic>
        <p:nvPicPr>
          <p:cNvPr id="51204" name="Picture 4">
            <a:extLst>
              <a:ext uri="{FF2B5EF4-FFF2-40B4-BE49-F238E27FC236}">
                <a16:creationId xmlns:a16="http://schemas.microsoft.com/office/drawing/2014/main" id="{B13C0B3D-09F4-F84A-9DD9-564557D30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29200" y="1219200"/>
            <a:ext cx="3962400" cy="1179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51205" name="Line 7">
            <a:extLst>
              <a:ext uri="{FF2B5EF4-FFF2-40B4-BE49-F238E27FC236}">
                <a16:creationId xmlns:a16="http://schemas.microsoft.com/office/drawing/2014/main" id="{67C3B6CD-2FF1-AF48-99CE-835A6F4DD324}"/>
              </a:ext>
            </a:extLst>
          </p:cNvPr>
          <p:cNvSpPr>
            <a:spLocks noChangeShapeType="1"/>
          </p:cNvSpPr>
          <p:nvPr/>
        </p:nvSpPr>
        <p:spPr bwMode="auto">
          <a:xfrm>
            <a:off x="2514600" y="1447800"/>
            <a:ext cx="1066800" cy="1981200"/>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a:p>
        </p:txBody>
      </p:sp>
      <p:sp>
        <p:nvSpPr>
          <p:cNvPr id="51206" name="Line 8">
            <a:extLst>
              <a:ext uri="{FF2B5EF4-FFF2-40B4-BE49-F238E27FC236}">
                <a16:creationId xmlns:a16="http://schemas.microsoft.com/office/drawing/2014/main" id="{AF7219AE-DF97-5E49-A75F-48DDCFB96D46}"/>
              </a:ext>
            </a:extLst>
          </p:cNvPr>
          <p:cNvSpPr>
            <a:spLocks noChangeShapeType="1"/>
          </p:cNvSpPr>
          <p:nvPr/>
        </p:nvSpPr>
        <p:spPr bwMode="auto">
          <a:xfrm>
            <a:off x="4648200" y="1828800"/>
            <a:ext cx="381000" cy="0"/>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a:p>
        </p:txBody>
      </p:sp>
      <p:pic>
        <p:nvPicPr>
          <p:cNvPr id="51207" name="Picture 9">
            <a:extLst>
              <a:ext uri="{FF2B5EF4-FFF2-40B4-BE49-F238E27FC236}">
                <a16:creationId xmlns:a16="http://schemas.microsoft.com/office/drawing/2014/main" id="{28BBA8AB-3314-3848-A20A-687E18A5B1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0238" y="3457575"/>
            <a:ext cx="6865937"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Tree>
    <p:extLst>
      <p:ext uri="{BB962C8B-B14F-4D97-AF65-F5344CB8AC3E}">
        <p14:creationId xmlns:p14="http://schemas.microsoft.com/office/powerpoint/2010/main" val="3560721599"/>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Open-Ended Question</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363745"/>
          </a:xfrm>
        </p:spPr>
        <p:txBody>
          <a:bodyPr>
            <a:noAutofit/>
          </a:bodyPr>
          <a:lstStyle/>
          <a:p>
            <a:r>
              <a:rPr lang="en-US" sz="2800" b="1" dirty="0">
                <a:latin typeface="Calibri" panose="020F0502020204030204" pitchFamily="34" charset="0"/>
                <a:cs typeface="Calibri" panose="020F0502020204030204" pitchFamily="34" charset="0"/>
              </a:rPr>
              <a:t>How does the Java Development Kit (JDK) and Java Runtime Environment (JRE) facilitate the development and execution of Java programs?</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52</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2246769"/>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The JDK and JRE facilitate the development and execution of Java programs by providing the necessary tools to compile, debug, and run Java applications. The JDK includes the compiler and other development tools, while the JRE provides the libraries and JVM required to run Java programs.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99622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53</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903504"/>
          </a:xfrm>
          <a:prstGeom prst="rect">
            <a:avLst/>
          </a:prstGeom>
          <a:noFill/>
          <a:ln>
            <a:solidFill>
              <a:schemeClr val="accent1"/>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In Canberra, government agencies developing internal applications use the JDK and JRE to ensure their software is secure, reliable, and compatible with various systems. For example, a Java application developed for managing public records must run smoothly across different platforms, which is facilitated by the JRE.</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1710341"/>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78CAD04-9A92-35F3-6D78-BAD0ECE4C26F}"/>
              </a:ext>
            </a:extLst>
          </p:cNvPr>
          <p:cNvSpPr>
            <a:spLocks noGrp="1"/>
          </p:cNvSpPr>
          <p:nvPr>
            <p:ph type="sldNum" sz="quarter" idx="11"/>
          </p:nvPr>
        </p:nvSpPr>
        <p:spPr/>
        <p:txBody>
          <a:bodyPr/>
          <a:lstStyle/>
          <a:p>
            <a:pPr>
              <a:defRPr/>
            </a:pPr>
            <a:fld id="{7B829505-C404-A846-9CAA-62B13CEE92C3}" type="slidenum">
              <a:rPr lang="en-US" altLang="en-US" smtClean="0"/>
              <a:pPr>
                <a:defRPr/>
              </a:pPr>
              <a:t>54</a:t>
            </a:fld>
            <a:endParaRPr lang="en-US" altLang="en-US"/>
          </a:p>
        </p:txBody>
      </p:sp>
      <p:pic>
        <p:nvPicPr>
          <p:cNvPr id="6" name="Picture 5">
            <a:extLst>
              <a:ext uri="{FF2B5EF4-FFF2-40B4-BE49-F238E27FC236}">
                <a16:creationId xmlns:a16="http://schemas.microsoft.com/office/drawing/2014/main" id="{CCC0F4FF-41B9-D1B8-36DD-048C1A270FE9}"/>
              </a:ext>
            </a:extLst>
          </p:cNvPr>
          <p:cNvPicPr>
            <a:picLocks noChangeAspect="1"/>
          </p:cNvPicPr>
          <p:nvPr/>
        </p:nvPicPr>
        <p:blipFill rotWithShape="1">
          <a:blip r:embed="rId2"/>
          <a:srcRect l="1220" t="17756" r="28779" b="37967"/>
          <a:stretch/>
        </p:blipFill>
        <p:spPr>
          <a:xfrm>
            <a:off x="348644" y="3852746"/>
            <a:ext cx="8446712" cy="3005254"/>
          </a:xfrm>
          <a:prstGeom prst="rect">
            <a:avLst/>
          </a:prstGeom>
          <a:ln w="28575">
            <a:solidFill>
              <a:srgbClr val="FF0000"/>
            </a:solidFill>
          </a:ln>
        </p:spPr>
      </p:pic>
      <p:sp>
        <p:nvSpPr>
          <p:cNvPr id="7" name="Title 1">
            <a:extLst>
              <a:ext uri="{FF2B5EF4-FFF2-40B4-BE49-F238E27FC236}">
                <a16:creationId xmlns:a16="http://schemas.microsoft.com/office/drawing/2014/main" id="{9FDA90FD-F873-9183-1615-E0985643D184}"/>
              </a:ext>
            </a:extLst>
          </p:cNvPr>
          <p:cNvSpPr>
            <a:spLocks noGrp="1"/>
          </p:cNvSpPr>
          <p:nvPr>
            <p:ph type="title"/>
          </p:nvPr>
        </p:nvSpPr>
        <p:spPr>
          <a:xfrm>
            <a:off x="0" y="-107985"/>
            <a:ext cx="7886700" cy="696419"/>
          </a:xfrm>
        </p:spPr>
        <p:txBody>
          <a:bodyPr/>
          <a:lstStyle/>
          <a:p>
            <a:r>
              <a:rPr lang="en-AU" dirty="0"/>
              <a:t>Java Installation</a:t>
            </a:r>
          </a:p>
        </p:txBody>
      </p:sp>
      <p:pic>
        <p:nvPicPr>
          <p:cNvPr id="3" name="Picture 2">
            <a:extLst>
              <a:ext uri="{FF2B5EF4-FFF2-40B4-BE49-F238E27FC236}">
                <a16:creationId xmlns:a16="http://schemas.microsoft.com/office/drawing/2014/main" id="{1BC330F3-2D07-FC22-330F-A219E54DB74F}"/>
              </a:ext>
            </a:extLst>
          </p:cNvPr>
          <p:cNvPicPr>
            <a:picLocks noChangeAspect="1"/>
          </p:cNvPicPr>
          <p:nvPr/>
        </p:nvPicPr>
        <p:blipFill rotWithShape="1">
          <a:blip r:embed="rId3"/>
          <a:srcRect t="8483" r="19756" b="6098"/>
          <a:stretch/>
        </p:blipFill>
        <p:spPr>
          <a:xfrm>
            <a:off x="1951463" y="673755"/>
            <a:ext cx="5241074" cy="3138274"/>
          </a:xfrm>
          <a:prstGeom prst="rect">
            <a:avLst/>
          </a:prstGeom>
          <a:ln w="28575">
            <a:solidFill>
              <a:srgbClr val="FF0000"/>
            </a:solidFill>
          </a:ln>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9BB4E0D8-B1A2-FDED-023D-C92D47BC54FA}"/>
                  </a:ext>
                </a:extLst>
              </p14:cNvPr>
              <p14:cNvContentPartPr/>
              <p14:nvPr/>
            </p14:nvContentPartPr>
            <p14:xfrm>
              <a:off x="834120" y="29160"/>
              <a:ext cx="7835400" cy="6609600"/>
            </p14:xfrm>
          </p:contentPart>
        </mc:Choice>
        <mc:Fallback xmlns="">
          <p:pic>
            <p:nvPicPr>
              <p:cNvPr id="2" name="Ink 1">
                <a:extLst>
                  <a:ext uri="{FF2B5EF4-FFF2-40B4-BE49-F238E27FC236}">
                    <a16:creationId xmlns:a16="http://schemas.microsoft.com/office/drawing/2014/main" id="{9BB4E0D8-B1A2-FDED-023D-C92D47BC54FA}"/>
                  </a:ext>
                </a:extLst>
              </p:cNvPr>
              <p:cNvPicPr/>
              <p:nvPr/>
            </p:nvPicPr>
            <p:blipFill>
              <a:blip r:embed="rId5"/>
              <a:stretch>
                <a:fillRect/>
              </a:stretch>
            </p:blipFill>
            <p:spPr>
              <a:xfrm>
                <a:off x="824760" y="19800"/>
                <a:ext cx="7854120" cy="6628320"/>
              </a:xfrm>
              <a:prstGeom prst="rect">
                <a:avLst/>
              </a:prstGeom>
            </p:spPr>
          </p:pic>
        </mc:Fallback>
      </mc:AlternateContent>
    </p:spTree>
    <p:extLst>
      <p:ext uri="{BB962C8B-B14F-4D97-AF65-F5344CB8AC3E}">
        <p14:creationId xmlns:p14="http://schemas.microsoft.com/office/powerpoint/2010/main" val="2122803866"/>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Number Placeholder 4">
            <a:extLst>
              <a:ext uri="{FF2B5EF4-FFF2-40B4-BE49-F238E27FC236}">
                <a16:creationId xmlns:a16="http://schemas.microsoft.com/office/drawing/2014/main" id="{D9164A7B-3ECF-9049-A795-EB2190930F9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EEB4050-ED81-A640-A196-EEBCC0E48DDC}" type="slidenum">
              <a:rPr lang="en-US" altLang="en-US" sz="1400" smtClean="0"/>
              <a:pPr>
                <a:spcBef>
                  <a:spcPct val="0"/>
                </a:spcBef>
                <a:buClrTx/>
                <a:buSzTx/>
                <a:buFontTx/>
                <a:buNone/>
              </a:pPr>
              <a:t>55</a:t>
            </a:fld>
            <a:endParaRPr lang="en-US" altLang="en-US" sz="1400"/>
          </a:p>
        </p:txBody>
      </p:sp>
      <p:sp>
        <p:nvSpPr>
          <p:cNvPr id="60418" name="Rectangle 2">
            <a:extLst>
              <a:ext uri="{FF2B5EF4-FFF2-40B4-BE49-F238E27FC236}">
                <a16:creationId xmlns:a16="http://schemas.microsoft.com/office/drawing/2014/main" id="{9D9F7B6C-729C-CE44-AE85-1ED04A5F6E12}"/>
              </a:ext>
            </a:extLst>
          </p:cNvPr>
          <p:cNvSpPr>
            <a:spLocks noGrp="1" noChangeArrowheads="1"/>
          </p:cNvSpPr>
          <p:nvPr>
            <p:ph type="title"/>
          </p:nvPr>
        </p:nvSpPr>
        <p:spPr>
          <a:xfrm>
            <a:off x="264695" y="164307"/>
            <a:ext cx="7010400" cy="1143000"/>
          </a:xfrm>
          <a:noFill/>
        </p:spPr>
        <p:txBody>
          <a:bodyPr>
            <a:normAutofit fontScale="90000"/>
          </a:bodyPr>
          <a:lstStyle/>
          <a:p>
            <a:r>
              <a:rPr lang="en-US" altLang="en-US"/>
              <a:t>Compiling and Running Java from the Command Window</a:t>
            </a:r>
            <a:endParaRPr lang="en-US" altLang="en-US">
              <a:solidFill>
                <a:schemeClr val="tx1"/>
              </a:solidFill>
            </a:endParaRPr>
          </a:p>
        </p:txBody>
      </p:sp>
      <p:sp>
        <p:nvSpPr>
          <p:cNvPr id="60419" name="Rectangle 3">
            <a:extLst>
              <a:ext uri="{FF2B5EF4-FFF2-40B4-BE49-F238E27FC236}">
                <a16:creationId xmlns:a16="http://schemas.microsoft.com/office/drawing/2014/main" id="{DA71F83D-6D06-CA4C-8641-698A715F1DF1}"/>
              </a:ext>
            </a:extLst>
          </p:cNvPr>
          <p:cNvSpPr>
            <a:spLocks noGrp="1" noChangeArrowheads="1"/>
          </p:cNvSpPr>
          <p:nvPr>
            <p:ph type="body" idx="1"/>
          </p:nvPr>
        </p:nvSpPr>
        <p:spPr>
          <a:xfrm>
            <a:off x="264695" y="1620253"/>
            <a:ext cx="8382000" cy="4800600"/>
          </a:xfrm>
          <a:noFill/>
        </p:spPr>
        <p:txBody>
          <a:bodyPr>
            <a:normAutofit/>
          </a:bodyPr>
          <a:lstStyle/>
          <a:p>
            <a:r>
              <a:rPr lang="en-US" altLang="en-US" sz="2400" dirty="0"/>
              <a:t>Download and install the latest JDK</a:t>
            </a:r>
          </a:p>
          <a:p>
            <a:r>
              <a:rPr lang="en-US" altLang="en-US" sz="2400" dirty="0"/>
              <a:t>Set path to JDK bin directory</a:t>
            </a:r>
          </a:p>
          <a:p>
            <a:pPr lvl="1"/>
            <a:r>
              <a:rPr lang="en-US" altLang="en-US" dirty="0"/>
              <a:t>set path=c:\Program Files\java\jdk1.8.0\bin</a:t>
            </a:r>
          </a:p>
          <a:p>
            <a:r>
              <a:rPr lang="en-US" altLang="en-US" sz="2400" dirty="0"/>
              <a:t>Compile</a:t>
            </a:r>
          </a:p>
          <a:p>
            <a:pPr lvl="1"/>
            <a:r>
              <a:rPr lang="en-US" altLang="en-US" dirty="0" err="1">
                <a:solidFill>
                  <a:srgbClr val="FF0000"/>
                </a:solidFill>
              </a:rPr>
              <a:t>javac</a:t>
            </a:r>
            <a:r>
              <a:rPr lang="en-US" altLang="en-US" dirty="0"/>
              <a:t> </a:t>
            </a:r>
            <a:r>
              <a:rPr lang="en-US" altLang="en-US" dirty="0" err="1"/>
              <a:t>Welcome.java</a:t>
            </a:r>
            <a:endParaRPr lang="en-US" altLang="en-US" dirty="0"/>
          </a:p>
          <a:p>
            <a:r>
              <a:rPr lang="en-US" altLang="en-US" sz="2400" dirty="0"/>
              <a:t>Run</a:t>
            </a:r>
          </a:p>
          <a:p>
            <a:pPr lvl="1"/>
            <a:r>
              <a:rPr lang="en-US" altLang="en-US" sz="2267" dirty="0">
                <a:solidFill>
                  <a:srgbClr val="FF0000"/>
                </a:solidFill>
              </a:rPr>
              <a:t>java</a:t>
            </a:r>
            <a:r>
              <a:rPr lang="en-US" altLang="en-US" sz="2267" dirty="0"/>
              <a:t> Welcome</a:t>
            </a:r>
          </a:p>
          <a:p>
            <a:pPr marL="0" indent="0">
              <a:buNone/>
            </a:pPr>
            <a:endParaRPr lang="en-US" altLang="en-US" sz="2400" dirty="0"/>
          </a:p>
          <a:p>
            <a:pPr marL="0" indent="0">
              <a:buNone/>
            </a:pPr>
            <a:endParaRPr lang="en-US" altLang="en-US" sz="2400" dirty="0"/>
          </a:p>
          <a:p>
            <a:pPr marL="0" indent="0">
              <a:buNone/>
            </a:pPr>
            <a:r>
              <a:rPr lang="en-US" altLang="en-US" sz="2400" dirty="0"/>
              <a:t>Note: external tutorial videos are available on LEO</a:t>
            </a:r>
          </a:p>
          <a:p>
            <a:pPr marL="457200" lvl="1" indent="0">
              <a:buNone/>
            </a:pPr>
            <a:endParaRPr lang="en-US" altLang="en-US" dirty="0"/>
          </a:p>
          <a:p>
            <a:pPr marL="457200" lvl="1" indent="0">
              <a:buNone/>
            </a:pPr>
            <a:endParaRPr lang="en-US" altLang="en-US" dirty="0"/>
          </a:p>
        </p:txBody>
      </p:sp>
      <p:sp>
        <p:nvSpPr>
          <p:cNvPr id="60420" name="Rectangle 4">
            <a:extLst>
              <a:ext uri="{FF2B5EF4-FFF2-40B4-BE49-F238E27FC236}">
                <a16:creationId xmlns:a16="http://schemas.microsoft.com/office/drawing/2014/main" id="{FD07079B-F7FD-BA4A-9D3C-AECCE891A66F}"/>
              </a:ext>
            </a:extLst>
          </p:cNvPr>
          <p:cNvSpPr>
            <a:spLocks noChangeArrowheads="1"/>
          </p:cNvSpPr>
          <p:nvPr/>
        </p:nvSpPr>
        <p:spPr bwMode="auto">
          <a:xfrm>
            <a:off x="2381250" y="22336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60421" name="Picture 5">
            <a:extLst>
              <a:ext uri="{FF2B5EF4-FFF2-40B4-BE49-F238E27FC236}">
                <a16:creationId xmlns:a16="http://schemas.microsoft.com/office/drawing/2014/main" id="{20365D6F-6A30-B64D-B8BC-4374D71880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3238984"/>
            <a:ext cx="4114801" cy="224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0046131"/>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Number Placeholder 4">
            <a:extLst>
              <a:ext uri="{FF2B5EF4-FFF2-40B4-BE49-F238E27FC236}">
                <a16:creationId xmlns:a16="http://schemas.microsoft.com/office/drawing/2014/main" id="{9D37C4BF-1C0D-6A4D-BB1E-01B9E4B1AF1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839996A-3347-A340-84C2-1BE021CBAE09}" type="slidenum">
              <a:rPr lang="en-US" altLang="en-US" sz="1400" smtClean="0"/>
              <a:pPr>
                <a:spcBef>
                  <a:spcPct val="0"/>
                </a:spcBef>
                <a:buClrTx/>
                <a:buSzTx/>
                <a:buFontTx/>
                <a:buNone/>
              </a:pPr>
              <a:t>56</a:t>
            </a:fld>
            <a:endParaRPr lang="en-US" altLang="en-US" sz="1400"/>
          </a:p>
        </p:txBody>
      </p:sp>
      <p:sp>
        <p:nvSpPr>
          <p:cNvPr id="53250" name="Rectangle 9">
            <a:extLst>
              <a:ext uri="{FF2B5EF4-FFF2-40B4-BE49-F238E27FC236}">
                <a16:creationId xmlns:a16="http://schemas.microsoft.com/office/drawing/2014/main" id="{D1880057-2E79-CF47-BE00-B4B195278B2C}"/>
              </a:ext>
            </a:extLst>
          </p:cNvPr>
          <p:cNvSpPr>
            <a:spLocks noChangeArrowheads="1"/>
          </p:cNvSpPr>
          <p:nvPr/>
        </p:nvSpPr>
        <p:spPr bwMode="auto">
          <a:xfrm>
            <a:off x="3200400" y="1981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3251" name="Rectangle 11">
            <a:extLst>
              <a:ext uri="{FF2B5EF4-FFF2-40B4-BE49-F238E27FC236}">
                <a16:creationId xmlns:a16="http://schemas.microsoft.com/office/drawing/2014/main" id="{8B4ADC8E-22A6-F947-878A-3A96F836BC93}"/>
              </a:ext>
            </a:extLst>
          </p:cNvPr>
          <p:cNvSpPr>
            <a:spLocks noChangeArrowheads="1"/>
          </p:cNvSpPr>
          <p:nvPr/>
        </p:nvSpPr>
        <p:spPr bwMode="auto">
          <a:xfrm>
            <a:off x="3200400" y="12954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3252" name="Rectangle 15">
            <a:extLst>
              <a:ext uri="{FF2B5EF4-FFF2-40B4-BE49-F238E27FC236}">
                <a16:creationId xmlns:a16="http://schemas.microsoft.com/office/drawing/2014/main" id="{AEEE7493-DB9B-7448-8D05-B56962651C2C}"/>
              </a:ext>
            </a:extLst>
          </p:cNvPr>
          <p:cNvSpPr>
            <a:spLocks noChangeArrowheads="1"/>
          </p:cNvSpPr>
          <p:nvPr/>
        </p:nvSpPr>
        <p:spPr bwMode="auto">
          <a:xfrm>
            <a:off x="2657475" y="27908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53253" name="Picture 11">
            <a:extLst>
              <a:ext uri="{FF2B5EF4-FFF2-40B4-BE49-F238E27FC236}">
                <a16:creationId xmlns:a16="http://schemas.microsoft.com/office/drawing/2014/main" id="{4B44C4BA-5B8B-3941-9E81-BB676BF3BC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1031875"/>
            <a:ext cx="7772400" cy="548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53254" name="Rectangle 2">
            <a:extLst>
              <a:ext uri="{FF2B5EF4-FFF2-40B4-BE49-F238E27FC236}">
                <a16:creationId xmlns:a16="http://schemas.microsoft.com/office/drawing/2014/main" id="{FE045DE8-D3DA-954B-A30F-7A660C3B7786}"/>
              </a:ext>
            </a:extLst>
          </p:cNvPr>
          <p:cNvSpPr>
            <a:spLocks noGrp="1" noChangeArrowheads="1"/>
          </p:cNvSpPr>
          <p:nvPr>
            <p:ph type="title"/>
          </p:nvPr>
        </p:nvSpPr>
        <p:spPr>
          <a:xfrm>
            <a:off x="1311442" y="6070892"/>
            <a:ext cx="5105400" cy="685800"/>
          </a:xfrm>
          <a:noFill/>
        </p:spPr>
        <p:txBody>
          <a:bodyPr>
            <a:noAutofit/>
          </a:bodyPr>
          <a:lstStyle/>
          <a:p>
            <a:r>
              <a:rPr lang="en-US" altLang="en-US" sz="2500" dirty="0"/>
              <a:t>Creating, Compiling, and Running Programs</a:t>
            </a:r>
            <a:endParaRPr lang="en-US" altLang="en-US" sz="2500" dirty="0">
              <a:solidFill>
                <a:schemeClr val="tx1"/>
              </a:solidFill>
              <a:latin typeface="Book Antiqua" panose="02040602050305030304" pitchFamily="18" charset="0"/>
            </a:endParaRPr>
          </a:p>
        </p:txBody>
      </p:sp>
      <p:pic>
        <p:nvPicPr>
          <p:cNvPr id="53255" name="Picture 9">
            <a:extLst>
              <a:ext uri="{FF2B5EF4-FFF2-40B4-BE49-F238E27FC236}">
                <a16:creationId xmlns:a16="http://schemas.microsoft.com/office/drawing/2014/main" id="{D60814BE-C454-D84A-A5DB-3EC4B4D647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460" y="36929"/>
            <a:ext cx="3960813" cy="1363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2" name="TextBox 1">
            <a:extLst>
              <a:ext uri="{FF2B5EF4-FFF2-40B4-BE49-F238E27FC236}">
                <a16:creationId xmlns:a16="http://schemas.microsoft.com/office/drawing/2014/main" id="{2DB19D23-57FA-3F46-B63B-6436D0FAF52A}"/>
              </a:ext>
            </a:extLst>
          </p:cNvPr>
          <p:cNvSpPr txBox="1"/>
          <p:nvPr/>
        </p:nvSpPr>
        <p:spPr>
          <a:xfrm>
            <a:off x="7449234" y="4767943"/>
            <a:ext cx="1390124" cy="369332"/>
          </a:xfrm>
          <a:prstGeom prst="rect">
            <a:avLst/>
          </a:prstGeom>
          <a:noFill/>
        </p:spPr>
        <p:txBody>
          <a:bodyPr wrap="none" rtlCol="0">
            <a:spAutoFit/>
          </a:bodyPr>
          <a:lstStyle/>
          <a:p>
            <a:r>
              <a:rPr lang="en-US" dirty="0">
                <a:solidFill>
                  <a:srgbClr val="3D3935"/>
                </a:solidFill>
              </a:rPr>
              <a:t>JVM in JRE</a:t>
            </a:r>
          </a:p>
        </p:txBody>
      </p:sp>
      <p:sp>
        <p:nvSpPr>
          <p:cNvPr id="11" name="TextBox 10">
            <a:extLst>
              <a:ext uri="{FF2B5EF4-FFF2-40B4-BE49-F238E27FC236}">
                <a16:creationId xmlns:a16="http://schemas.microsoft.com/office/drawing/2014/main" id="{06ED72DE-3D76-1C48-A450-22635FECBFDC}"/>
              </a:ext>
            </a:extLst>
          </p:cNvPr>
          <p:cNvSpPr txBox="1"/>
          <p:nvPr/>
        </p:nvSpPr>
        <p:spPr>
          <a:xfrm>
            <a:off x="7449234" y="3811727"/>
            <a:ext cx="1274708" cy="369332"/>
          </a:xfrm>
          <a:prstGeom prst="rect">
            <a:avLst/>
          </a:prstGeom>
          <a:noFill/>
        </p:spPr>
        <p:txBody>
          <a:bodyPr wrap="none" rtlCol="0">
            <a:spAutoFit/>
          </a:bodyPr>
          <a:lstStyle/>
          <a:p>
            <a:r>
              <a:rPr lang="en-US" dirty="0">
                <a:solidFill>
                  <a:srgbClr val="3D3935"/>
                </a:solidFill>
              </a:rPr>
              <a:t>Bytecode?</a:t>
            </a:r>
          </a:p>
        </p:txBody>
      </p:sp>
    </p:spTree>
    <p:extLst>
      <p:ext uri="{BB962C8B-B14F-4D97-AF65-F5344CB8AC3E}">
        <p14:creationId xmlns:p14="http://schemas.microsoft.com/office/powerpoint/2010/main" val="2457321362"/>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Number Placeholder 4">
            <a:extLst>
              <a:ext uri="{FF2B5EF4-FFF2-40B4-BE49-F238E27FC236}">
                <a16:creationId xmlns:a16="http://schemas.microsoft.com/office/drawing/2014/main" id="{B67B87CE-C7D3-8643-9F76-04F06CCA52F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39A1095-5C66-FA44-AA23-915BB6A680D3}" type="slidenum">
              <a:rPr lang="en-US" altLang="en-US" sz="1400" smtClean="0"/>
              <a:pPr>
                <a:spcBef>
                  <a:spcPct val="0"/>
                </a:spcBef>
                <a:buClrTx/>
                <a:buSzTx/>
                <a:buFontTx/>
                <a:buNone/>
              </a:pPr>
              <a:t>57</a:t>
            </a:fld>
            <a:endParaRPr lang="en-US" altLang="en-US" sz="1400"/>
          </a:p>
        </p:txBody>
      </p:sp>
      <p:sp>
        <p:nvSpPr>
          <p:cNvPr id="55298" name="Rectangle 9">
            <a:extLst>
              <a:ext uri="{FF2B5EF4-FFF2-40B4-BE49-F238E27FC236}">
                <a16:creationId xmlns:a16="http://schemas.microsoft.com/office/drawing/2014/main" id="{21398F9B-5856-E844-A017-5B18CA8599D7}"/>
              </a:ext>
            </a:extLst>
          </p:cNvPr>
          <p:cNvSpPr>
            <a:spLocks noChangeArrowheads="1"/>
          </p:cNvSpPr>
          <p:nvPr/>
        </p:nvSpPr>
        <p:spPr bwMode="auto">
          <a:xfrm>
            <a:off x="498929" y="11430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dirty="0">
                <a:latin typeface="Courier New" panose="02070309020205020404" pitchFamily="49" charset="0"/>
              </a:rPr>
              <a:t>// This program prints Welcome to Java! </a:t>
            </a:r>
          </a:p>
          <a:p>
            <a:pPr>
              <a:spcBef>
                <a:spcPct val="0"/>
              </a:spcBef>
              <a:buFont typeface="Monotype Sorts" pitchFamily="2" charset="2"/>
              <a:buNone/>
            </a:pPr>
            <a:r>
              <a:rPr lang="en-US" altLang="en-US" sz="2400" b="1" dirty="0">
                <a:latin typeface="Courier New" panose="02070309020205020404" pitchFamily="49" charset="0"/>
              </a:rPr>
              <a:t>public class Welcome {	</a:t>
            </a:r>
          </a:p>
          <a:p>
            <a:pPr>
              <a:spcBef>
                <a:spcPct val="0"/>
              </a:spcBef>
              <a:buFont typeface="Monotype Sorts" pitchFamily="2" charset="2"/>
              <a:buNone/>
            </a:pPr>
            <a:r>
              <a:rPr lang="en-US" altLang="en-US" sz="2400" b="1" dirty="0">
                <a:latin typeface="Courier New" panose="02070309020205020404" pitchFamily="49" charset="0"/>
              </a:rPr>
              <a:t>  public static void main(String[] </a:t>
            </a:r>
            <a:r>
              <a:rPr lang="en-US" altLang="en-US" sz="2400" b="1" dirty="0" err="1">
                <a:latin typeface="Courier New" panose="02070309020205020404" pitchFamily="49" charset="0"/>
              </a:rPr>
              <a:t>args</a:t>
            </a:r>
            <a:r>
              <a:rPr lang="en-US" altLang="en-US" sz="2400" b="1" dirty="0">
                <a:latin typeface="Courier New" panose="02070309020205020404" pitchFamily="49" charset="0"/>
              </a:rPr>
              <a:t>) { </a:t>
            </a:r>
          </a:p>
          <a:p>
            <a:pPr>
              <a:spcBef>
                <a:spcPct val="0"/>
              </a:spcBef>
              <a:buFont typeface="Monotype Sorts" pitchFamily="2" charset="2"/>
              <a:buNone/>
            </a:pPr>
            <a:r>
              <a:rPr lang="en-US" altLang="en-US" sz="2400" b="1" dirty="0">
                <a:latin typeface="Courier New" panose="02070309020205020404" pitchFamily="49" charset="0"/>
              </a:rPr>
              <a:t>    </a:t>
            </a:r>
            <a:r>
              <a:rPr lang="en-US" altLang="en-US" sz="2400" b="1" dirty="0" err="1">
                <a:latin typeface="Courier New" panose="02070309020205020404" pitchFamily="49" charset="0"/>
              </a:rPr>
              <a:t>System.out.println</a:t>
            </a:r>
            <a:r>
              <a:rPr lang="en-US" altLang="en-US" sz="2400" b="1" dirty="0">
                <a:latin typeface="Courier New" panose="02070309020205020404" pitchFamily="49" charset="0"/>
              </a:rPr>
              <a:t>("Welcome to Java!");</a:t>
            </a:r>
          </a:p>
          <a:p>
            <a:pPr>
              <a:spcBef>
                <a:spcPct val="0"/>
              </a:spcBef>
              <a:buFont typeface="Monotype Sorts" pitchFamily="2" charset="2"/>
              <a:buNone/>
            </a:pPr>
            <a:r>
              <a:rPr lang="en-US" altLang="en-US" sz="2400" b="1" dirty="0">
                <a:latin typeface="Courier New" panose="02070309020205020404" pitchFamily="49" charset="0"/>
              </a:rPr>
              <a:t>  }</a:t>
            </a:r>
          </a:p>
          <a:p>
            <a:pPr>
              <a:spcBef>
                <a:spcPct val="0"/>
              </a:spcBef>
              <a:buFont typeface="Monotype Sorts" pitchFamily="2" charset="2"/>
              <a:buNone/>
            </a:pPr>
            <a:r>
              <a:rPr lang="en-US" altLang="en-US" sz="2400" b="1" dirty="0">
                <a:latin typeface="Courier New" panose="02070309020205020404" pitchFamily="49" charset="0"/>
              </a:rPr>
              <a:t>}</a:t>
            </a:r>
            <a:endParaRPr lang="en-US" altLang="en-US" sz="2800" b="1" dirty="0"/>
          </a:p>
        </p:txBody>
      </p:sp>
      <p:sp>
        <p:nvSpPr>
          <p:cNvPr id="55299" name="Rectangle 2">
            <a:extLst>
              <a:ext uri="{FF2B5EF4-FFF2-40B4-BE49-F238E27FC236}">
                <a16:creationId xmlns:a16="http://schemas.microsoft.com/office/drawing/2014/main" id="{6211DF70-0ECD-F848-B7B9-495427B76179}"/>
              </a:ext>
            </a:extLst>
          </p:cNvPr>
          <p:cNvSpPr>
            <a:spLocks noGrp="1" noChangeArrowheads="1"/>
          </p:cNvSpPr>
          <p:nvPr>
            <p:ph type="title"/>
          </p:nvPr>
        </p:nvSpPr>
        <p:spPr>
          <a:xfrm>
            <a:off x="0" y="-43288"/>
            <a:ext cx="7772400" cy="533400"/>
          </a:xfrm>
          <a:noFill/>
        </p:spPr>
        <p:txBody>
          <a:bodyPr>
            <a:noAutofit/>
          </a:bodyPr>
          <a:lstStyle/>
          <a:p>
            <a:r>
              <a:rPr lang="en-US" altLang="en-US" sz="3200" dirty="0"/>
              <a:t>Trace a Program Execution</a:t>
            </a:r>
          </a:p>
        </p:txBody>
      </p:sp>
      <p:sp>
        <p:nvSpPr>
          <p:cNvPr id="55300" name="Rectangle 6">
            <a:extLst>
              <a:ext uri="{FF2B5EF4-FFF2-40B4-BE49-F238E27FC236}">
                <a16:creationId xmlns:a16="http://schemas.microsoft.com/office/drawing/2014/main" id="{92BBD269-BF59-FF43-A23A-B1C6A25D02E2}"/>
              </a:ext>
            </a:extLst>
          </p:cNvPr>
          <p:cNvSpPr>
            <a:spLocks noChangeArrowheads="1"/>
          </p:cNvSpPr>
          <p:nvPr/>
        </p:nvSpPr>
        <p:spPr bwMode="auto">
          <a:xfrm>
            <a:off x="879929" y="1905000"/>
            <a:ext cx="70866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4679" name="AutoShape 7">
            <a:extLst>
              <a:ext uri="{FF2B5EF4-FFF2-40B4-BE49-F238E27FC236}">
                <a16:creationId xmlns:a16="http://schemas.microsoft.com/office/drawing/2014/main" id="{08C9BFE8-061D-C142-876F-F53FBF6C1AEA}"/>
              </a:ext>
            </a:extLst>
          </p:cNvPr>
          <p:cNvSpPr>
            <a:spLocks noChangeArrowheads="1"/>
          </p:cNvSpPr>
          <p:nvPr/>
        </p:nvSpPr>
        <p:spPr bwMode="auto">
          <a:xfrm>
            <a:off x="5985329" y="0"/>
            <a:ext cx="2490788" cy="615950"/>
          </a:xfrm>
          <a:prstGeom prst="wedgeRoundRectCallout">
            <a:avLst>
              <a:gd name="adj1" fmla="val -101944"/>
              <a:gd name="adj2" fmla="val 270875"/>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Enter main method</a:t>
            </a:r>
          </a:p>
        </p:txBody>
      </p:sp>
      <p:sp>
        <p:nvSpPr>
          <p:cNvPr id="2" name="Rectangle 1">
            <a:extLst>
              <a:ext uri="{FF2B5EF4-FFF2-40B4-BE49-F238E27FC236}">
                <a16:creationId xmlns:a16="http://schemas.microsoft.com/office/drawing/2014/main" id="{7764EB6C-8BFE-C73B-595E-91E0F3440AB4}"/>
              </a:ext>
            </a:extLst>
          </p:cNvPr>
          <p:cNvSpPr>
            <a:spLocks noChangeArrowheads="1"/>
          </p:cNvSpPr>
          <p:nvPr/>
        </p:nvSpPr>
        <p:spPr bwMode="auto">
          <a:xfrm>
            <a:off x="0" y="3380125"/>
            <a:ext cx="9144000" cy="3477875"/>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Java, public static void main(String[]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 the method signature that defines the main method, which is the entry point for any Java application. Here's a breakdown of each part: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method is accessible from anywhere.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static</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method belongs to the class, not an instance of the class. This means you can call this method without creating an object of the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void</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method does not return any value.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main</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the name of the method that the Java Virtual Machine (JVM) looks for as the starting point of a Java program.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String[] </a:t>
            </a:r>
            <a:r>
              <a:rPr kumimoji="0" lang="en-US" altLang="en-US" sz="20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an array of String objects that allows the JVM to pass command-line arguments to the program.</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E683A581-23CB-C1F0-42D7-888A85268DC6}"/>
                  </a:ext>
                </a:extLst>
              </p14:cNvPr>
              <p14:cNvContentPartPr/>
              <p14:nvPr/>
            </p14:nvContentPartPr>
            <p14:xfrm>
              <a:off x="48600" y="2028240"/>
              <a:ext cx="7689960" cy="359640"/>
            </p14:xfrm>
          </p:contentPart>
        </mc:Choice>
        <mc:Fallback xmlns="">
          <p:pic>
            <p:nvPicPr>
              <p:cNvPr id="3" name="Ink 2">
                <a:extLst>
                  <a:ext uri="{FF2B5EF4-FFF2-40B4-BE49-F238E27FC236}">
                    <a16:creationId xmlns:a16="http://schemas.microsoft.com/office/drawing/2014/main" id="{E683A581-23CB-C1F0-42D7-888A85268DC6}"/>
                  </a:ext>
                </a:extLst>
              </p:cNvPr>
              <p:cNvPicPr/>
              <p:nvPr/>
            </p:nvPicPr>
            <p:blipFill>
              <a:blip r:embed="rId3"/>
              <a:stretch>
                <a:fillRect/>
              </a:stretch>
            </p:blipFill>
            <p:spPr>
              <a:xfrm>
                <a:off x="39240" y="2018880"/>
                <a:ext cx="7708680" cy="378360"/>
              </a:xfrm>
              <a:prstGeom prst="rect">
                <a:avLst/>
              </a:prstGeom>
            </p:spPr>
          </p:pic>
        </mc:Fallback>
      </mc:AlternateContent>
    </p:spTree>
    <p:extLst>
      <p:ext uri="{BB962C8B-B14F-4D97-AF65-F5344CB8AC3E}">
        <p14:creationId xmlns:p14="http://schemas.microsoft.com/office/powerpoint/2010/main" val="99789905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284679"/>
                                        </p:tgtEl>
                                        <p:attrNameLst>
                                          <p:attrName>style.visibility</p:attrName>
                                        </p:attrNameLst>
                                      </p:cBhvr>
                                      <p:to>
                                        <p:strVal val="visible"/>
                                      </p:to>
                                    </p:set>
                                    <p:anim calcmode="lin" valueType="num">
                                      <p:cBhvr additive="base">
                                        <p:cTn id="7" dur="500" fill="hold"/>
                                        <p:tgtEl>
                                          <p:spTgt spid="284679"/>
                                        </p:tgtEl>
                                        <p:attrNameLst>
                                          <p:attrName>ppt_x</p:attrName>
                                        </p:attrNameLst>
                                      </p:cBhvr>
                                      <p:tavLst>
                                        <p:tav tm="0">
                                          <p:val>
                                            <p:strVal val="0-#ppt_w/2"/>
                                          </p:val>
                                        </p:tav>
                                        <p:tav tm="100000">
                                          <p:val>
                                            <p:strVal val="#ppt_x"/>
                                          </p:val>
                                        </p:tav>
                                      </p:tavLst>
                                    </p:anim>
                                    <p:anim calcmode="lin" valueType="num">
                                      <p:cBhvr additive="base">
                                        <p:cTn id="8" dur="500" fill="hold"/>
                                        <p:tgtEl>
                                          <p:spTgt spid="2846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67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Number Placeholder 4">
            <a:extLst>
              <a:ext uri="{FF2B5EF4-FFF2-40B4-BE49-F238E27FC236}">
                <a16:creationId xmlns:a16="http://schemas.microsoft.com/office/drawing/2014/main" id="{7252E79F-CBEF-FE4A-B93F-99DD004F8CC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FEF996D-591A-BD45-8958-E6AD1CD3523C}" type="slidenum">
              <a:rPr lang="en-US" altLang="en-US" sz="1400" smtClean="0"/>
              <a:pPr>
                <a:spcBef>
                  <a:spcPct val="0"/>
                </a:spcBef>
                <a:buClrTx/>
                <a:buSzTx/>
                <a:buFontTx/>
                <a:buNone/>
              </a:pPr>
              <a:t>58</a:t>
            </a:fld>
            <a:endParaRPr lang="en-US" altLang="en-US" sz="1400"/>
          </a:p>
        </p:txBody>
      </p:sp>
      <p:sp>
        <p:nvSpPr>
          <p:cNvPr id="56322" name="Rectangle 2">
            <a:extLst>
              <a:ext uri="{FF2B5EF4-FFF2-40B4-BE49-F238E27FC236}">
                <a16:creationId xmlns:a16="http://schemas.microsoft.com/office/drawing/2014/main" id="{2FCCB6C2-51A8-0449-A8F8-0926162B7AD1}"/>
              </a:ext>
            </a:extLst>
          </p:cNvPr>
          <p:cNvSpPr>
            <a:spLocks noChangeArrowheads="1"/>
          </p:cNvSpPr>
          <p:nvPr/>
        </p:nvSpPr>
        <p:spPr bwMode="auto">
          <a:xfrm>
            <a:off x="498929" y="99552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dirty="0">
                <a:solidFill>
                  <a:srgbClr val="000000"/>
                </a:solidFill>
                <a:latin typeface="Courier New" panose="02070309020205020404" pitchFamily="49" charset="0"/>
              </a:rPr>
              <a:t>// This program prints Welcome to Java! </a:t>
            </a:r>
          </a:p>
          <a:p>
            <a:pPr>
              <a:spcBef>
                <a:spcPct val="0"/>
              </a:spcBef>
              <a:buFont typeface="Monotype Sorts" pitchFamily="2" charset="2"/>
              <a:buNone/>
            </a:pPr>
            <a:r>
              <a:rPr lang="en-US" altLang="en-US" sz="2400" b="1" dirty="0">
                <a:solidFill>
                  <a:srgbClr val="000000"/>
                </a:solidFill>
                <a:latin typeface="Courier New" panose="02070309020205020404" pitchFamily="49" charset="0"/>
              </a:rPr>
              <a:t>public class Welcome {	</a:t>
            </a:r>
          </a:p>
          <a:p>
            <a:pPr>
              <a:spcBef>
                <a:spcPct val="0"/>
              </a:spcBef>
              <a:buFont typeface="Monotype Sorts" pitchFamily="2" charset="2"/>
              <a:buNone/>
            </a:pPr>
            <a:r>
              <a:rPr lang="en-US" altLang="en-US" sz="2400" b="1" dirty="0">
                <a:solidFill>
                  <a:srgbClr val="000000"/>
                </a:solidFill>
                <a:latin typeface="Courier New" panose="02070309020205020404" pitchFamily="49" charset="0"/>
              </a:rPr>
              <a:t>  public static void main(String[] </a:t>
            </a:r>
            <a:r>
              <a:rPr lang="en-US" altLang="en-US" sz="2400" b="1" dirty="0" err="1">
                <a:solidFill>
                  <a:srgbClr val="000000"/>
                </a:solidFill>
                <a:latin typeface="Courier New" panose="02070309020205020404" pitchFamily="49" charset="0"/>
              </a:rPr>
              <a:t>args</a:t>
            </a:r>
            <a:r>
              <a:rPr lang="en-US" altLang="en-US" sz="2400" b="1" dirty="0">
                <a:solidFill>
                  <a:srgbClr val="000000"/>
                </a:solidFill>
                <a:latin typeface="Courier New" panose="02070309020205020404" pitchFamily="49" charset="0"/>
              </a:rPr>
              <a:t>) { </a:t>
            </a:r>
          </a:p>
          <a:p>
            <a:pPr>
              <a:spcBef>
                <a:spcPct val="0"/>
              </a:spcBef>
              <a:buFont typeface="Monotype Sorts" pitchFamily="2" charset="2"/>
              <a:buNone/>
            </a:pPr>
            <a:r>
              <a:rPr lang="en-US" altLang="en-US" sz="2400" b="1" dirty="0">
                <a:solidFill>
                  <a:srgbClr val="000000"/>
                </a:solidFill>
                <a:latin typeface="Courier New" panose="02070309020205020404" pitchFamily="49" charset="0"/>
              </a:rPr>
              <a:t>    </a:t>
            </a:r>
            <a:r>
              <a:rPr lang="en-US" altLang="en-US" sz="2400" b="1" dirty="0" err="1">
                <a:solidFill>
                  <a:srgbClr val="000000"/>
                </a:solidFill>
                <a:latin typeface="Courier New" panose="02070309020205020404" pitchFamily="49" charset="0"/>
              </a:rPr>
              <a:t>System.out.println</a:t>
            </a:r>
            <a:r>
              <a:rPr lang="en-US" altLang="en-US" sz="2400" b="1" dirty="0">
                <a:solidFill>
                  <a:srgbClr val="000000"/>
                </a:solidFill>
                <a:latin typeface="Courier New" panose="02070309020205020404" pitchFamily="49" charset="0"/>
              </a:rPr>
              <a:t>("Welcome to Java!");</a:t>
            </a:r>
          </a:p>
          <a:p>
            <a:pPr>
              <a:spcBef>
                <a:spcPct val="0"/>
              </a:spcBef>
              <a:buFont typeface="Monotype Sorts" pitchFamily="2" charset="2"/>
              <a:buNone/>
            </a:pPr>
            <a:r>
              <a:rPr lang="en-US" altLang="en-US" sz="2400" b="1" dirty="0">
                <a:solidFill>
                  <a:srgbClr val="000000"/>
                </a:solidFill>
                <a:latin typeface="Courier New" panose="02070309020205020404" pitchFamily="49" charset="0"/>
              </a:rPr>
              <a:t>  }</a:t>
            </a:r>
          </a:p>
          <a:p>
            <a:pPr>
              <a:spcBef>
                <a:spcPct val="0"/>
              </a:spcBef>
              <a:buFont typeface="Monotype Sorts" pitchFamily="2" charset="2"/>
              <a:buNone/>
            </a:pPr>
            <a:r>
              <a:rPr lang="en-US" altLang="en-US" sz="2400" b="1" dirty="0">
                <a:solidFill>
                  <a:srgbClr val="000000"/>
                </a:solidFill>
                <a:latin typeface="Courier New" panose="02070309020205020404" pitchFamily="49" charset="0"/>
              </a:rPr>
              <a:t>}</a:t>
            </a:r>
            <a:endParaRPr lang="en-US" altLang="en-US" sz="2800" b="1" dirty="0">
              <a:solidFill>
                <a:srgbClr val="000000"/>
              </a:solidFill>
            </a:endParaRPr>
          </a:p>
        </p:txBody>
      </p:sp>
      <p:sp>
        <p:nvSpPr>
          <p:cNvPr id="56323" name="Rectangle 3">
            <a:extLst>
              <a:ext uri="{FF2B5EF4-FFF2-40B4-BE49-F238E27FC236}">
                <a16:creationId xmlns:a16="http://schemas.microsoft.com/office/drawing/2014/main" id="{802E8D31-889F-854D-815B-AFDC9FD2FD4F}"/>
              </a:ext>
            </a:extLst>
          </p:cNvPr>
          <p:cNvSpPr>
            <a:spLocks noGrp="1" noChangeArrowheads="1"/>
          </p:cNvSpPr>
          <p:nvPr>
            <p:ph type="title"/>
          </p:nvPr>
        </p:nvSpPr>
        <p:spPr>
          <a:xfrm>
            <a:off x="0" y="-10510"/>
            <a:ext cx="5985329" cy="533400"/>
          </a:xfrm>
          <a:noFill/>
        </p:spPr>
        <p:txBody>
          <a:bodyPr>
            <a:noAutofit/>
          </a:bodyPr>
          <a:lstStyle/>
          <a:p>
            <a:r>
              <a:rPr lang="en-US" altLang="en-US" sz="3300" dirty="0"/>
              <a:t>Trace a Program Execution</a:t>
            </a:r>
          </a:p>
        </p:txBody>
      </p:sp>
      <p:sp>
        <p:nvSpPr>
          <p:cNvPr id="56324" name="Rectangle 4">
            <a:extLst>
              <a:ext uri="{FF2B5EF4-FFF2-40B4-BE49-F238E27FC236}">
                <a16:creationId xmlns:a16="http://schemas.microsoft.com/office/drawing/2014/main" id="{B5EE8EC8-DA46-214C-AE53-AF7DCA765723}"/>
              </a:ext>
            </a:extLst>
          </p:cNvPr>
          <p:cNvSpPr>
            <a:spLocks noChangeArrowheads="1"/>
          </p:cNvSpPr>
          <p:nvPr/>
        </p:nvSpPr>
        <p:spPr bwMode="auto">
          <a:xfrm>
            <a:off x="1260929" y="2138520"/>
            <a:ext cx="71628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25" name="AutoShape 5">
            <a:extLst>
              <a:ext uri="{FF2B5EF4-FFF2-40B4-BE49-F238E27FC236}">
                <a16:creationId xmlns:a16="http://schemas.microsoft.com/office/drawing/2014/main" id="{7EFFFFFA-8B20-DE4C-9700-3F9368EB571E}"/>
              </a:ext>
            </a:extLst>
          </p:cNvPr>
          <p:cNvSpPr>
            <a:spLocks noChangeArrowheads="1"/>
          </p:cNvSpPr>
          <p:nvPr/>
        </p:nvSpPr>
        <p:spPr bwMode="auto">
          <a:xfrm>
            <a:off x="5985329" y="0"/>
            <a:ext cx="2490788" cy="615950"/>
          </a:xfrm>
          <a:prstGeom prst="wedgeRoundRectCallout">
            <a:avLst>
              <a:gd name="adj1" fmla="val -107491"/>
              <a:gd name="adj2" fmla="val 325259"/>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Execute statement</a:t>
            </a:r>
          </a:p>
        </p:txBody>
      </p:sp>
      <p:sp>
        <p:nvSpPr>
          <p:cNvPr id="2" name="Rectangle 1">
            <a:extLst>
              <a:ext uri="{FF2B5EF4-FFF2-40B4-BE49-F238E27FC236}">
                <a16:creationId xmlns:a16="http://schemas.microsoft.com/office/drawing/2014/main" id="{F89C25D2-B587-BF6B-A8D4-98DA09DA1DFD}"/>
              </a:ext>
            </a:extLst>
          </p:cNvPr>
          <p:cNvSpPr>
            <a:spLocks noChangeArrowheads="1"/>
          </p:cNvSpPr>
          <p:nvPr/>
        </p:nvSpPr>
        <p:spPr bwMode="auto">
          <a:xfrm>
            <a:off x="0" y="3210848"/>
            <a:ext cx="9144000" cy="3647152"/>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line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("Welcome to Java!"); in a Java program is used to print the specified message to the console. Here's a detailed breakdown: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System</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 built-in class in the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java.lang</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that provides access to system-related resources and utilities.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out</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 static field in the System class that represents the standard output stream, typically the console.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1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println</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 method of the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PrintStream</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 which is the type of the out field. The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println</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prints the provided message followed by a newline character.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When this line of code is executed, it sends the text "Welcome to Java!" to the console and then moves the cursor to the next line.</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E9CE1A4F-26E3-EF70-491D-7EAD6A762066}"/>
                  </a:ext>
                </a:extLst>
              </p14:cNvPr>
              <p14:cNvContentPartPr/>
              <p14:nvPr/>
            </p14:nvContentPartPr>
            <p14:xfrm>
              <a:off x="58320" y="1174320"/>
              <a:ext cx="8252280" cy="5648760"/>
            </p14:xfrm>
          </p:contentPart>
        </mc:Choice>
        <mc:Fallback xmlns="">
          <p:pic>
            <p:nvPicPr>
              <p:cNvPr id="3" name="Ink 2">
                <a:extLst>
                  <a:ext uri="{FF2B5EF4-FFF2-40B4-BE49-F238E27FC236}">
                    <a16:creationId xmlns:a16="http://schemas.microsoft.com/office/drawing/2014/main" id="{E9CE1A4F-26E3-EF70-491D-7EAD6A762066}"/>
                  </a:ext>
                </a:extLst>
              </p:cNvPr>
              <p:cNvPicPr/>
              <p:nvPr/>
            </p:nvPicPr>
            <p:blipFill>
              <a:blip r:embed="rId3"/>
              <a:stretch>
                <a:fillRect/>
              </a:stretch>
            </p:blipFill>
            <p:spPr>
              <a:xfrm>
                <a:off x="48960" y="1164960"/>
                <a:ext cx="8271000" cy="5667480"/>
              </a:xfrm>
              <a:prstGeom prst="rect">
                <a:avLst/>
              </a:prstGeom>
            </p:spPr>
          </p:pic>
        </mc:Fallback>
      </mc:AlternateContent>
    </p:spTree>
    <p:extLst>
      <p:ext uri="{BB962C8B-B14F-4D97-AF65-F5344CB8AC3E}">
        <p14:creationId xmlns:p14="http://schemas.microsoft.com/office/powerpoint/2010/main" val="27524073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286725"/>
                                        </p:tgtEl>
                                        <p:attrNameLst>
                                          <p:attrName>style.visibility</p:attrName>
                                        </p:attrNameLst>
                                      </p:cBhvr>
                                      <p:to>
                                        <p:strVal val="visible"/>
                                      </p:to>
                                    </p:set>
                                    <p:anim calcmode="lin" valueType="num">
                                      <p:cBhvr additive="base">
                                        <p:cTn id="7" dur="500" fill="hold"/>
                                        <p:tgtEl>
                                          <p:spTgt spid="286725"/>
                                        </p:tgtEl>
                                        <p:attrNameLst>
                                          <p:attrName>ppt_x</p:attrName>
                                        </p:attrNameLst>
                                      </p:cBhvr>
                                      <p:tavLst>
                                        <p:tav tm="0">
                                          <p:val>
                                            <p:strVal val="0-#ppt_w/2"/>
                                          </p:val>
                                        </p:tav>
                                        <p:tav tm="100000">
                                          <p:val>
                                            <p:strVal val="#ppt_x"/>
                                          </p:val>
                                        </p:tav>
                                      </p:tavLst>
                                    </p:anim>
                                    <p:anim calcmode="lin" valueType="num">
                                      <p:cBhvr additive="base">
                                        <p:cTn id="8" dur="500" fill="hold"/>
                                        <p:tgtEl>
                                          <p:spTgt spid="2867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2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lide Number Placeholder 4">
            <a:extLst>
              <a:ext uri="{FF2B5EF4-FFF2-40B4-BE49-F238E27FC236}">
                <a16:creationId xmlns:a16="http://schemas.microsoft.com/office/drawing/2014/main" id="{AE0BCC1E-5C5A-4846-96BA-31FD263E110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C92435F-5FF8-FE47-9F0F-4CD0E172D4C1}" type="slidenum">
              <a:rPr lang="en-US" altLang="en-US" sz="1400" smtClean="0"/>
              <a:pPr>
                <a:spcBef>
                  <a:spcPct val="0"/>
                </a:spcBef>
                <a:buClrTx/>
                <a:buSzTx/>
                <a:buFontTx/>
                <a:buNone/>
              </a:pPr>
              <a:t>59</a:t>
            </a:fld>
            <a:endParaRPr lang="en-US" altLang="en-US" sz="1400"/>
          </a:p>
        </p:txBody>
      </p:sp>
      <p:sp>
        <p:nvSpPr>
          <p:cNvPr id="57346" name="Rectangle 2">
            <a:extLst>
              <a:ext uri="{FF2B5EF4-FFF2-40B4-BE49-F238E27FC236}">
                <a16:creationId xmlns:a16="http://schemas.microsoft.com/office/drawing/2014/main" id="{B57522E8-B490-4548-9BF6-395481E90D6D}"/>
              </a:ext>
            </a:extLst>
          </p:cNvPr>
          <p:cNvSpPr>
            <a:spLocks noChangeArrowheads="1"/>
          </p:cNvSpPr>
          <p:nvPr/>
        </p:nvSpPr>
        <p:spPr bwMode="auto">
          <a:xfrm>
            <a:off x="457200" y="23622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solidFill>
                  <a:srgbClr val="000000"/>
                </a:solidFill>
                <a:latin typeface="Courier New" panose="02070309020205020404" pitchFamily="49" charset="0"/>
              </a:rPr>
              <a:t>// This program prints Welcome to Java! </a:t>
            </a:r>
          </a:p>
          <a:p>
            <a:pPr>
              <a:spcBef>
                <a:spcPct val="0"/>
              </a:spcBef>
              <a:buFont typeface="Monotype Sorts" pitchFamily="2" charset="2"/>
              <a:buNone/>
            </a:pPr>
            <a:r>
              <a:rPr lang="en-US" altLang="en-US" sz="2400" b="1">
                <a:solidFill>
                  <a:srgbClr val="000000"/>
                </a:solidFill>
                <a:latin typeface="Courier New" panose="02070309020205020404" pitchFamily="49" charset="0"/>
              </a:rPr>
              <a:t>public class Welcome {	</a:t>
            </a:r>
          </a:p>
          <a:p>
            <a:pPr>
              <a:spcBef>
                <a:spcPct val="0"/>
              </a:spcBef>
              <a:buFont typeface="Monotype Sorts" pitchFamily="2" charset="2"/>
              <a:buNone/>
            </a:pPr>
            <a:r>
              <a:rPr lang="en-US" altLang="en-US" sz="2400" b="1">
                <a:solidFill>
                  <a:srgbClr val="000000"/>
                </a:solidFill>
                <a:latin typeface="Courier New" panose="02070309020205020404" pitchFamily="49" charset="0"/>
              </a:rPr>
              <a:t>  public static void main(String[] args) { </a:t>
            </a:r>
          </a:p>
          <a:p>
            <a:pPr>
              <a:spcBef>
                <a:spcPct val="0"/>
              </a:spcBef>
              <a:buFont typeface="Monotype Sorts" pitchFamily="2" charset="2"/>
              <a:buNone/>
            </a:pPr>
            <a:r>
              <a:rPr lang="en-US" altLang="en-US" sz="2400" b="1">
                <a:solidFill>
                  <a:srgbClr val="000000"/>
                </a:solidFill>
                <a:latin typeface="Courier New" panose="02070309020205020404" pitchFamily="49" charset="0"/>
              </a:rPr>
              <a:t>    System.out.println("Welcome to Java!");</a:t>
            </a:r>
          </a:p>
          <a:p>
            <a:pPr>
              <a:spcBef>
                <a:spcPct val="0"/>
              </a:spcBef>
              <a:buFont typeface="Monotype Sorts" pitchFamily="2" charset="2"/>
              <a:buNone/>
            </a:pPr>
            <a:r>
              <a:rPr lang="en-US" altLang="en-US" sz="2400" b="1">
                <a:solidFill>
                  <a:srgbClr val="000000"/>
                </a:solidFill>
                <a:latin typeface="Courier New" panose="02070309020205020404" pitchFamily="49" charset="0"/>
              </a:rPr>
              <a:t>  }</a:t>
            </a:r>
          </a:p>
          <a:p>
            <a:pPr>
              <a:spcBef>
                <a:spcPct val="0"/>
              </a:spcBef>
              <a:buFont typeface="Monotype Sorts" pitchFamily="2" charset="2"/>
              <a:buNone/>
            </a:pPr>
            <a:r>
              <a:rPr lang="en-US" altLang="en-US" sz="2400" b="1">
                <a:solidFill>
                  <a:srgbClr val="000000"/>
                </a:solidFill>
                <a:latin typeface="Courier New" panose="02070309020205020404" pitchFamily="49" charset="0"/>
              </a:rPr>
              <a:t>}</a:t>
            </a:r>
            <a:endParaRPr lang="en-US" altLang="en-US" sz="2800" b="1">
              <a:solidFill>
                <a:srgbClr val="000000"/>
              </a:solidFill>
            </a:endParaRPr>
          </a:p>
        </p:txBody>
      </p:sp>
      <p:sp>
        <p:nvSpPr>
          <p:cNvPr id="57347" name="Rectangle 3">
            <a:extLst>
              <a:ext uri="{FF2B5EF4-FFF2-40B4-BE49-F238E27FC236}">
                <a16:creationId xmlns:a16="http://schemas.microsoft.com/office/drawing/2014/main" id="{8DC41B6E-5011-C24B-9E2E-0DB36858E146}"/>
              </a:ext>
            </a:extLst>
          </p:cNvPr>
          <p:cNvSpPr>
            <a:spLocks noGrp="1" noChangeArrowheads="1"/>
          </p:cNvSpPr>
          <p:nvPr>
            <p:ph type="title"/>
          </p:nvPr>
        </p:nvSpPr>
        <p:spPr>
          <a:xfrm>
            <a:off x="685800" y="381000"/>
            <a:ext cx="7772400" cy="533400"/>
          </a:xfrm>
          <a:noFill/>
        </p:spPr>
        <p:txBody>
          <a:bodyPr>
            <a:normAutofit fontScale="90000"/>
          </a:bodyPr>
          <a:lstStyle/>
          <a:p>
            <a:r>
              <a:rPr lang="en-US" altLang="en-US" sz="4300"/>
              <a:t>Trace a Program Execution</a:t>
            </a:r>
          </a:p>
        </p:txBody>
      </p:sp>
      <p:sp>
        <p:nvSpPr>
          <p:cNvPr id="57348" name="Rectangle 4">
            <a:extLst>
              <a:ext uri="{FF2B5EF4-FFF2-40B4-BE49-F238E27FC236}">
                <a16:creationId xmlns:a16="http://schemas.microsoft.com/office/drawing/2014/main" id="{9939F07A-719D-924C-9AA9-AA6453D7272B}"/>
              </a:ext>
            </a:extLst>
          </p:cNvPr>
          <p:cNvSpPr>
            <a:spLocks noChangeArrowheads="1"/>
          </p:cNvSpPr>
          <p:nvPr/>
        </p:nvSpPr>
        <p:spPr bwMode="auto">
          <a:xfrm>
            <a:off x="1219200" y="3505200"/>
            <a:ext cx="71628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7350" name="Line 8">
            <a:extLst>
              <a:ext uri="{FF2B5EF4-FFF2-40B4-BE49-F238E27FC236}">
                <a16:creationId xmlns:a16="http://schemas.microsoft.com/office/drawing/2014/main" id="{770315D6-921F-9E41-8AC2-F75D179C6505}"/>
              </a:ext>
            </a:extLst>
          </p:cNvPr>
          <p:cNvSpPr>
            <a:spLocks noChangeShapeType="1"/>
          </p:cNvSpPr>
          <p:nvPr/>
        </p:nvSpPr>
        <p:spPr bwMode="auto">
          <a:xfrm flipH="1">
            <a:off x="3962400" y="3810000"/>
            <a:ext cx="1219200" cy="13716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287753" name="AutoShape 9">
            <a:extLst>
              <a:ext uri="{FF2B5EF4-FFF2-40B4-BE49-F238E27FC236}">
                <a16:creationId xmlns:a16="http://schemas.microsoft.com/office/drawing/2014/main" id="{079AAE6B-52FA-8943-BE9F-F59ABBE32849}"/>
              </a:ext>
            </a:extLst>
          </p:cNvPr>
          <p:cNvSpPr>
            <a:spLocks noChangeArrowheads="1"/>
          </p:cNvSpPr>
          <p:nvPr/>
        </p:nvSpPr>
        <p:spPr bwMode="auto">
          <a:xfrm>
            <a:off x="6096000" y="5410200"/>
            <a:ext cx="2687638" cy="692150"/>
          </a:xfrm>
          <a:prstGeom prst="wedgeRoundRectCallout">
            <a:avLst>
              <a:gd name="adj1" fmla="val -122829"/>
              <a:gd name="adj2" fmla="val -9176"/>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1800"/>
              <a:t>print a message to the console</a:t>
            </a:r>
          </a:p>
        </p:txBody>
      </p:sp>
      <p:pic>
        <p:nvPicPr>
          <p:cNvPr id="57352" name="Picture 10">
            <a:extLst>
              <a:ext uri="{FF2B5EF4-FFF2-40B4-BE49-F238E27FC236}">
                <a16:creationId xmlns:a16="http://schemas.microsoft.com/office/drawing/2014/main" id="{75BFC047-848D-1444-9387-2AA1AAC82C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400" y="5257800"/>
            <a:ext cx="2073275" cy="1036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Tree>
    <p:extLst>
      <p:ext uri="{BB962C8B-B14F-4D97-AF65-F5344CB8AC3E}">
        <p14:creationId xmlns:p14="http://schemas.microsoft.com/office/powerpoint/2010/main" val="226629616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4" presetClass="entr" presetSubtype="0" fill="hold" grpId="0" nodeType="withEffect">
                                  <p:stCondLst>
                                    <p:cond delay="0"/>
                                  </p:stCondLst>
                                  <p:childTnLst>
                                    <p:set>
                                      <p:cBhvr>
                                        <p:cTn id="6" dur="1" fill="hold">
                                          <p:stCondLst>
                                            <p:cond delay="0"/>
                                          </p:stCondLst>
                                        </p:cTn>
                                        <p:tgtEl>
                                          <p:spTgt spid="287753"/>
                                        </p:tgtEl>
                                        <p:attrNameLst>
                                          <p:attrName>style.visibility</p:attrName>
                                        </p:attrNameLst>
                                      </p:cBhvr>
                                      <p:to>
                                        <p:strVal val="visible"/>
                                      </p:to>
                                    </p:set>
                                    <p:anim to="" calcmode="lin" valueType="num">
                                      <p:cBhvr>
                                        <p:cTn id="7" dur="1" fill="hold"/>
                                        <p:tgtEl>
                                          <p:spTgt spid="287753"/>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775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Open-Ended Question</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679055"/>
          </a:xfrm>
        </p:spPr>
        <p:txBody>
          <a:bodyPr>
            <a:normAutofit/>
          </a:bodyPr>
          <a:lstStyle/>
          <a:p>
            <a:r>
              <a:rPr lang="en-US" sz="2800" b="1" dirty="0">
                <a:latin typeface="Calibri" panose="020F0502020204030204" pitchFamily="34" charset="0"/>
                <a:cs typeface="Calibri" panose="020F0502020204030204" pitchFamily="34" charset="0"/>
              </a:rPr>
              <a:t>How can understanding the basics of Java programming and software development improve your ability to create effective and efficient software solutions?</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6</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3970318"/>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Understanding the basics of Java programming and software development is crucial for creating effective and efficient software solutions. Java, being a versatile and widely-used programming language, provides a strong foundation for developing various applications, from web-based to mobile and enterprise solutions. By learning Java, students gain skills in writing clean, efficient code, understanding object-oriented principles, and utilizing robust development environments like Eclipse.</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010734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909D8953-EBD8-9643-B469-157F1663A0B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33768A7-7C75-DF41-A7A3-2EA3B23A6B04}" type="slidenum">
              <a:rPr lang="en-US" altLang="en-US" sz="1400" smtClean="0"/>
              <a:pPr>
                <a:spcBef>
                  <a:spcPct val="0"/>
                </a:spcBef>
                <a:buClrTx/>
                <a:buSzTx/>
                <a:buFontTx/>
                <a:buNone/>
              </a:pPr>
              <a:t>60</a:t>
            </a:fld>
            <a:endParaRPr lang="en-US" altLang="en-US" sz="1400"/>
          </a:p>
        </p:txBody>
      </p:sp>
      <p:sp>
        <p:nvSpPr>
          <p:cNvPr id="58370" name="Rectangle 2">
            <a:extLst>
              <a:ext uri="{FF2B5EF4-FFF2-40B4-BE49-F238E27FC236}">
                <a16:creationId xmlns:a16="http://schemas.microsoft.com/office/drawing/2014/main" id="{0E00AD7F-1342-7F42-944E-BB3302A8441B}"/>
              </a:ext>
            </a:extLst>
          </p:cNvPr>
          <p:cNvSpPr>
            <a:spLocks noGrp="1" noChangeArrowheads="1"/>
          </p:cNvSpPr>
          <p:nvPr>
            <p:ph type="title"/>
          </p:nvPr>
        </p:nvSpPr>
        <p:spPr>
          <a:xfrm>
            <a:off x="685800" y="152400"/>
            <a:ext cx="7772400" cy="609600"/>
          </a:xfrm>
          <a:noFill/>
        </p:spPr>
        <p:txBody>
          <a:bodyPr>
            <a:normAutofit fontScale="90000"/>
          </a:bodyPr>
          <a:lstStyle/>
          <a:p>
            <a:r>
              <a:rPr lang="en-US" altLang="en-US"/>
              <a:t>Two More Simple Examples</a:t>
            </a:r>
            <a:endParaRPr lang="en-US" altLang="en-US">
              <a:solidFill>
                <a:schemeClr val="tx1"/>
              </a:solidFill>
            </a:endParaRPr>
          </a:p>
        </p:txBody>
      </p:sp>
      <p:sp>
        <p:nvSpPr>
          <p:cNvPr id="58371" name="Rectangle 11">
            <a:hlinkClick r:id="rId3"/>
            <a:extLst>
              <a:ext uri="{FF2B5EF4-FFF2-40B4-BE49-F238E27FC236}">
                <a16:creationId xmlns:a16="http://schemas.microsoft.com/office/drawing/2014/main" id="{1EA42C85-31A7-524D-BBC3-1821848C4774}"/>
              </a:ext>
            </a:extLst>
          </p:cNvPr>
          <p:cNvSpPr>
            <a:spLocks noChangeArrowheads="1"/>
          </p:cNvSpPr>
          <p:nvPr/>
        </p:nvSpPr>
        <p:spPr bwMode="auto">
          <a:xfrm>
            <a:off x="2590800" y="3962400"/>
            <a:ext cx="323056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WelcomeWithThreeMessages</a:t>
            </a:r>
          </a:p>
        </p:txBody>
      </p:sp>
      <p:sp>
        <p:nvSpPr>
          <p:cNvPr id="58372" name="Rectangle 12">
            <a:hlinkClick r:id="rId4"/>
            <a:extLst>
              <a:ext uri="{FF2B5EF4-FFF2-40B4-BE49-F238E27FC236}">
                <a16:creationId xmlns:a16="http://schemas.microsoft.com/office/drawing/2014/main" id="{EFAC9E4C-4F90-714C-B4AF-8A81BCB1143F}"/>
              </a:ext>
            </a:extLst>
          </p:cNvPr>
          <p:cNvSpPr>
            <a:spLocks noChangeArrowheads="1"/>
          </p:cNvSpPr>
          <p:nvPr/>
        </p:nvSpPr>
        <p:spPr bwMode="auto">
          <a:xfrm>
            <a:off x="2590800" y="4576763"/>
            <a:ext cx="323056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ComputeExpression</a:t>
            </a:r>
          </a:p>
        </p:txBody>
      </p:sp>
    </p:spTree>
    <p:extLst>
      <p:ext uri="{BB962C8B-B14F-4D97-AF65-F5344CB8AC3E}">
        <p14:creationId xmlns:p14="http://schemas.microsoft.com/office/powerpoint/2010/main" val="1804296465"/>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Number Placeholder 4">
            <a:extLst>
              <a:ext uri="{FF2B5EF4-FFF2-40B4-BE49-F238E27FC236}">
                <a16:creationId xmlns:a16="http://schemas.microsoft.com/office/drawing/2014/main" id="{1154D883-06C0-3048-88DE-0E49B702DC2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F3716CD-EFB7-7148-9676-3C9B5C306455}" type="slidenum">
              <a:rPr lang="en-US" altLang="en-US" sz="1400" smtClean="0"/>
              <a:pPr>
                <a:spcBef>
                  <a:spcPct val="0"/>
                </a:spcBef>
                <a:buClrTx/>
                <a:buSzTx/>
                <a:buFontTx/>
                <a:buNone/>
              </a:pPr>
              <a:t>61</a:t>
            </a:fld>
            <a:endParaRPr lang="en-US" altLang="en-US" sz="1400"/>
          </a:p>
        </p:txBody>
      </p:sp>
      <p:sp>
        <p:nvSpPr>
          <p:cNvPr id="48130" name="Rectangle 2">
            <a:extLst>
              <a:ext uri="{FF2B5EF4-FFF2-40B4-BE49-F238E27FC236}">
                <a16:creationId xmlns:a16="http://schemas.microsoft.com/office/drawing/2014/main" id="{A95056C9-752D-FD41-8E75-E612CFF587E1}"/>
              </a:ext>
            </a:extLst>
          </p:cNvPr>
          <p:cNvSpPr>
            <a:spLocks noGrp="1" noChangeArrowheads="1"/>
          </p:cNvSpPr>
          <p:nvPr>
            <p:ph type="title"/>
          </p:nvPr>
        </p:nvSpPr>
        <p:spPr>
          <a:xfrm>
            <a:off x="685800" y="304800"/>
            <a:ext cx="7772400" cy="762000"/>
          </a:xfrm>
        </p:spPr>
        <p:txBody>
          <a:bodyPr/>
          <a:lstStyle/>
          <a:p>
            <a:r>
              <a:rPr lang="en-US" altLang="en-US" dirty="0"/>
              <a:t>Popular Java IDEs</a:t>
            </a:r>
          </a:p>
        </p:txBody>
      </p:sp>
      <p:sp>
        <p:nvSpPr>
          <p:cNvPr id="48131" name="Rectangle 3">
            <a:extLst>
              <a:ext uri="{FF2B5EF4-FFF2-40B4-BE49-F238E27FC236}">
                <a16:creationId xmlns:a16="http://schemas.microsoft.com/office/drawing/2014/main" id="{173F688A-A40A-F14D-A711-5FCDE6D8C3B6}"/>
              </a:ext>
            </a:extLst>
          </p:cNvPr>
          <p:cNvSpPr>
            <a:spLocks noGrp="1" noChangeArrowheads="1"/>
          </p:cNvSpPr>
          <p:nvPr>
            <p:ph type="body" idx="1"/>
          </p:nvPr>
        </p:nvSpPr>
        <p:spPr>
          <a:xfrm>
            <a:off x="457200" y="1371600"/>
            <a:ext cx="8229600" cy="4419600"/>
          </a:xfrm>
        </p:spPr>
        <p:txBody>
          <a:bodyPr/>
          <a:lstStyle/>
          <a:p>
            <a:pPr>
              <a:lnSpc>
                <a:spcPct val="90000"/>
              </a:lnSpc>
              <a:spcBef>
                <a:spcPct val="50000"/>
              </a:spcBef>
            </a:pPr>
            <a:r>
              <a:rPr lang="en-US" altLang="en-US" sz="3000" dirty="0"/>
              <a:t>Eclipse (preferred in this unit)</a:t>
            </a:r>
          </a:p>
          <a:p>
            <a:pPr>
              <a:lnSpc>
                <a:spcPct val="90000"/>
              </a:lnSpc>
              <a:spcBef>
                <a:spcPct val="50000"/>
              </a:spcBef>
            </a:pPr>
            <a:r>
              <a:rPr lang="en-US" altLang="en-US" sz="3000" dirty="0"/>
              <a:t>IntelliJ</a:t>
            </a:r>
          </a:p>
          <a:p>
            <a:pPr>
              <a:lnSpc>
                <a:spcPct val="90000"/>
              </a:lnSpc>
              <a:spcBef>
                <a:spcPct val="50000"/>
              </a:spcBef>
            </a:pPr>
            <a:r>
              <a:rPr lang="en-US" altLang="en-US" sz="3000" dirty="0"/>
              <a:t>NetBeans</a:t>
            </a:r>
          </a:p>
          <a:p>
            <a:pPr>
              <a:lnSpc>
                <a:spcPct val="90000"/>
              </a:lnSpc>
              <a:spcBef>
                <a:spcPct val="50000"/>
              </a:spcBef>
            </a:pPr>
            <a:endParaRPr lang="en-US" altLang="en-US" sz="3000" dirty="0"/>
          </a:p>
          <a:p>
            <a:pPr marL="0" indent="0">
              <a:lnSpc>
                <a:spcPct val="90000"/>
              </a:lnSpc>
              <a:spcBef>
                <a:spcPct val="50000"/>
              </a:spcBef>
              <a:buNone/>
            </a:pPr>
            <a:r>
              <a:rPr lang="en-US" altLang="en-US" sz="3000" dirty="0"/>
              <a:t>IDE = Integrated Development Environment</a:t>
            </a:r>
          </a:p>
          <a:p>
            <a:pPr marL="0" indent="0">
              <a:lnSpc>
                <a:spcPct val="90000"/>
              </a:lnSpc>
              <a:spcBef>
                <a:spcPct val="50000"/>
              </a:spcBef>
              <a:buNone/>
            </a:pPr>
            <a:r>
              <a:rPr lang="en-US" altLang="en-US" sz="3000" b="1" dirty="0"/>
              <a:t>Also remember to correctly download and install JDK before you can use IDEs!</a:t>
            </a:r>
          </a:p>
        </p:txBody>
      </p:sp>
    </p:spTree>
    <p:extLst>
      <p:ext uri="{BB962C8B-B14F-4D97-AF65-F5344CB8AC3E}">
        <p14:creationId xmlns:p14="http://schemas.microsoft.com/office/powerpoint/2010/main" val="1439459850"/>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Number Placeholder 4">
            <a:extLst>
              <a:ext uri="{FF2B5EF4-FFF2-40B4-BE49-F238E27FC236}">
                <a16:creationId xmlns:a16="http://schemas.microsoft.com/office/drawing/2014/main" id="{D9164A7B-3ECF-9049-A795-EB2190930F9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EEB4050-ED81-A640-A196-EEBCC0E48DDC}" type="slidenum">
              <a:rPr lang="en-US" altLang="en-US" sz="1400" smtClean="0"/>
              <a:pPr>
                <a:spcBef>
                  <a:spcPct val="0"/>
                </a:spcBef>
                <a:buClrTx/>
                <a:buSzTx/>
                <a:buFontTx/>
                <a:buNone/>
              </a:pPr>
              <a:t>62</a:t>
            </a:fld>
            <a:endParaRPr lang="en-US" altLang="en-US" sz="1400"/>
          </a:p>
        </p:txBody>
      </p:sp>
      <p:sp>
        <p:nvSpPr>
          <p:cNvPr id="60418" name="Rectangle 2">
            <a:extLst>
              <a:ext uri="{FF2B5EF4-FFF2-40B4-BE49-F238E27FC236}">
                <a16:creationId xmlns:a16="http://schemas.microsoft.com/office/drawing/2014/main" id="{9D9F7B6C-729C-CE44-AE85-1ED04A5F6E12}"/>
              </a:ext>
            </a:extLst>
          </p:cNvPr>
          <p:cNvSpPr>
            <a:spLocks noGrp="1" noChangeArrowheads="1"/>
          </p:cNvSpPr>
          <p:nvPr>
            <p:ph type="title"/>
          </p:nvPr>
        </p:nvSpPr>
        <p:spPr>
          <a:xfrm>
            <a:off x="264695" y="164307"/>
            <a:ext cx="7010400" cy="1143000"/>
          </a:xfrm>
          <a:noFill/>
        </p:spPr>
        <p:txBody>
          <a:bodyPr>
            <a:normAutofit fontScale="90000"/>
          </a:bodyPr>
          <a:lstStyle/>
          <a:p>
            <a:r>
              <a:rPr lang="en-US" altLang="en-US" dirty="0"/>
              <a:t>Compiling and Running Java from Eclipse</a:t>
            </a:r>
            <a:endParaRPr lang="en-US" altLang="en-US" dirty="0">
              <a:solidFill>
                <a:schemeClr val="tx1"/>
              </a:solidFill>
            </a:endParaRPr>
          </a:p>
        </p:txBody>
      </p:sp>
      <p:sp>
        <p:nvSpPr>
          <p:cNvPr id="60420" name="Rectangle 4">
            <a:extLst>
              <a:ext uri="{FF2B5EF4-FFF2-40B4-BE49-F238E27FC236}">
                <a16:creationId xmlns:a16="http://schemas.microsoft.com/office/drawing/2014/main" id="{FD07079B-F7FD-BA4A-9D3C-AECCE891A66F}"/>
              </a:ext>
            </a:extLst>
          </p:cNvPr>
          <p:cNvSpPr>
            <a:spLocks noChangeArrowheads="1"/>
          </p:cNvSpPr>
          <p:nvPr/>
        </p:nvSpPr>
        <p:spPr bwMode="auto">
          <a:xfrm>
            <a:off x="2381250" y="22336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5" name="Picture 4" descr="Graphical user interface, text, application&#10;&#10;Description automatically generated">
            <a:extLst>
              <a:ext uri="{FF2B5EF4-FFF2-40B4-BE49-F238E27FC236}">
                <a16:creationId xmlns:a16="http://schemas.microsoft.com/office/drawing/2014/main" id="{78DB9A49-F1A1-4149-A11D-12F12C909D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122" y="1334193"/>
            <a:ext cx="0" cy="0"/>
          </a:xfrm>
          <a:prstGeom prst="rect">
            <a:avLst/>
          </a:prstGeom>
        </p:spPr>
      </p:pic>
      <p:pic>
        <p:nvPicPr>
          <p:cNvPr id="7" name="Picture 6" descr="Graphical user interface, text, application, email&#10;&#10;Description automatically generated">
            <a:extLst>
              <a:ext uri="{FF2B5EF4-FFF2-40B4-BE49-F238E27FC236}">
                <a16:creationId xmlns:a16="http://schemas.microsoft.com/office/drawing/2014/main" id="{5AE9B0AE-C779-9A43-8713-5B7DA08B32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5510" y="1453798"/>
            <a:ext cx="5838808" cy="4344124"/>
          </a:xfrm>
          <a:prstGeom prst="rect">
            <a:avLst/>
          </a:prstGeom>
        </p:spPr>
      </p:pic>
      <p:sp>
        <p:nvSpPr>
          <p:cNvPr id="2" name="TextBox 1">
            <a:extLst>
              <a:ext uri="{FF2B5EF4-FFF2-40B4-BE49-F238E27FC236}">
                <a16:creationId xmlns:a16="http://schemas.microsoft.com/office/drawing/2014/main" id="{6317050A-2BD3-8942-A6D5-0D5E397DE1BA}"/>
              </a:ext>
            </a:extLst>
          </p:cNvPr>
          <p:cNvSpPr txBox="1"/>
          <p:nvPr/>
        </p:nvSpPr>
        <p:spPr>
          <a:xfrm>
            <a:off x="933653" y="6035455"/>
            <a:ext cx="6019597" cy="646331"/>
          </a:xfrm>
          <a:prstGeom prst="rect">
            <a:avLst/>
          </a:prstGeom>
          <a:noFill/>
        </p:spPr>
        <p:txBody>
          <a:bodyPr wrap="none" rtlCol="0">
            <a:spAutoFit/>
          </a:bodyPr>
          <a:lstStyle/>
          <a:p>
            <a:r>
              <a:rPr lang="en-US" altLang="en-US" dirty="0"/>
              <a:t>Note: external Eclipse tutorial video are available on LEO</a:t>
            </a:r>
          </a:p>
          <a:p>
            <a:endParaRPr lang="en-US" dirty="0" err="1">
              <a:solidFill>
                <a:srgbClr val="3D3935"/>
              </a:solidFill>
            </a:endParaRPr>
          </a:p>
        </p:txBody>
      </p:sp>
    </p:spTree>
    <p:extLst>
      <p:ext uri="{BB962C8B-B14F-4D97-AF65-F5344CB8AC3E}">
        <p14:creationId xmlns:p14="http://schemas.microsoft.com/office/powerpoint/2010/main" val="2899040328"/>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Number Placeholder 4">
            <a:extLst>
              <a:ext uri="{FF2B5EF4-FFF2-40B4-BE49-F238E27FC236}">
                <a16:creationId xmlns:a16="http://schemas.microsoft.com/office/drawing/2014/main" id="{CC76A4D1-D917-7F4D-926B-A0EE4248D9E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E44EBF9-B28B-DB4D-A626-ABC3E5CBCE96}" type="slidenum">
              <a:rPr lang="en-US" altLang="en-US" sz="1400" smtClean="0"/>
              <a:pPr>
                <a:spcBef>
                  <a:spcPct val="0"/>
                </a:spcBef>
                <a:buClrTx/>
                <a:buSzTx/>
                <a:buFontTx/>
                <a:buNone/>
              </a:pPr>
              <a:t>63</a:t>
            </a:fld>
            <a:endParaRPr lang="en-US" altLang="en-US" sz="1400"/>
          </a:p>
        </p:txBody>
      </p:sp>
      <p:sp>
        <p:nvSpPr>
          <p:cNvPr id="62466" name="Rectangle 2">
            <a:extLst>
              <a:ext uri="{FF2B5EF4-FFF2-40B4-BE49-F238E27FC236}">
                <a16:creationId xmlns:a16="http://schemas.microsoft.com/office/drawing/2014/main" id="{2151D5BC-2F07-4A49-A798-C05A70E56DBF}"/>
              </a:ext>
            </a:extLst>
          </p:cNvPr>
          <p:cNvSpPr>
            <a:spLocks noGrp="1" noChangeArrowheads="1"/>
          </p:cNvSpPr>
          <p:nvPr>
            <p:ph type="title"/>
          </p:nvPr>
        </p:nvSpPr>
        <p:spPr>
          <a:xfrm>
            <a:off x="685800" y="0"/>
            <a:ext cx="7772400" cy="1428750"/>
          </a:xfrm>
          <a:noFill/>
        </p:spPr>
        <p:txBody>
          <a:bodyPr/>
          <a:lstStyle/>
          <a:p>
            <a:r>
              <a:rPr lang="en-US" altLang="en-US"/>
              <a:t>Anatomy of a Java Program</a:t>
            </a:r>
            <a:endParaRPr lang="en-US" altLang="en-US">
              <a:solidFill>
                <a:schemeClr val="tx1"/>
              </a:solidFill>
            </a:endParaRPr>
          </a:p>
        </p:txBody>
      </p:sp>
      <p:sp>
        <p:nvSpPr>
          <p:cNvPr id="62467" name="Rectangle 3">
            <a:extLst>
              <a:ext uri="{FF2B5EF4-FFF2-40B4-BE49-F238E27FC236}">
                <a16:creationId xmlns:a16="http://schemas.microsoft.com/office/drawing/2014/main" id="{1CE269D8-D498-164E-A5F5-0613BF342FAB}"/>
              </a:ext>
            </a:extLst>
          </p:cNvPr>
          <p:cNvSpPr>
            <a:spLocks noGrp="1" noChangeArrowheads="1"/>
          </p:cNvSpPr>
          <p:nvPr>
            <p:ph type="body" idx="1"/>
          </p:nvPr>
        </p:nvSpPr>
        <p:spPr>
          <a:xfrm>
            <a:off x="457200" y="1295400"/>
            <a:ext cx="8382000" cy="5029200"/>
          </a:xfrm>
          <a:noFill/>
        </p:spPr>
        <p:txBody>
          <a:bodyPr/>
          <a:lstStyle/>
          <a:p>
            <a:r>
              <a:rPr lang="en-US" altLang="en-US" sz="3400"/>
              <a:t>Class name</a:t>
            </a:r>
          </a:p>
          <a:p>
            <a:r>
              <a:rPr lang="en-US" altLang="en-US" sz="3400"/>
              <a:t>Main method</a:t>
            </a:r>
          </a:p>
          <a:p>
            <a:r>
              <a:rPr lang="en-US" altLang="en-US" sz="3400"/>
              <a:t>Statements</a:t>
            </a:r>
          </a:p>
          <a:p>
            <a:r>
              <a:rPr lang="en-US" altLang="en-US" sz="3400"/>
              <a:t>Statement terminator</a:t>
            </a:r>
          </a:p>
          <a:p>
            <a:r>
              <a:rPr lang="en-US" altLang="en-US" sz="3400"/>
              <a:t>Reserved words</a:t>
            </a:r>
          </a:p>
          <a:p>
            <a:r>
              <a:rPr lang="en-US" altLang="en-US" sz="3400"/>
              <a:t>Comments</a:t>
            </a:r>
          </a:p>
          <a:p>
            <a:r>
              <a:rPr lang="en-US" altLang="en-US" sz="3400"/>
              <a:t>Blocks</a:t>
            </a:r>
          </a:p>
        </p:txBody>
      </p:sp>
    </p:spTree>
    <p:extLst>
      <p:ext uri="{BB962C8B-B14F-4D97-AF65-F5344CB8AC3E}">
        <p14:creationId xmlns:p14="http://schemas.microsoft.com/office/powerpoint/2010/main" val="3769494122"/>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Number Placeholder 4">
            <a:extLst>
              <a:ext uri="{FF2B5EF4-FFF2-40B4-BE49-F238E27FC236}">
                <a16:creationId xmlns:a16="http://schemas.microsoft.com/office/drawing/2014/main" id="{573D2173-951D-9447-86A8-26E14A11BFF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44A721-1A89-0941-ADAE-1B28E652AFA2}" type="slidenum">
              <a:rPr lang="en-US" altLang="en-US" sz="1400" smtClean="0"/>
              <a:pPr>
                <a:spcBef>
                  <a:spcPct val="0"/>
                </a:spcBef>
                <a:buClrTx/>
                <a:buSzTx/>
                <a:buFontTx/>
                <a:buNone/>
              </a:pPr>
              <a:t>64</a:t>
            </a:fld>
            <a:endParaRPr lang="en-US" altLang="en-US" sz="1400"/>
          </a:p>
        </p:txBody>
      </p:sp>
      <p:sp>
        <p:nvSpPr>
          <p:cNvPr id="64514" name="Rectangle 2">
            <a:extLst>
              <a:ext uri="{FF2B5EF4-FFF2-40B4-BE49-F238E27FC236}">
                <a16:creationId xmlns:a16="http://schemas.microsoft.com/office/drawing/2014/main" id="{0E7B023F-967A-F44E-9588-7C573B66CDFF}"/>
              </a:ext>
            </a:extLst>
          </p:cNvPr>
          <p:cNvSpPr>
            <a:spLocks noChangeArrowheads="1"/>
          </p:cNvSpPr>
          <p:nvPr/>
        </p:nvSpPr>
        <p:spPr bwMode="auto">
          <a:xfrm>
            <a:off x="419100" y="2514601"/>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a:latin typeface="Courier New" panose="02070309020205020404" pitchFamily="49" charset="0"/>
              </a:rPr>
              <a:t>// This program prints Welcome to Java! </a:t>
            </a:r>
          </a:p>
          <a:p>
            <a:pPr>
              <a:spcBef>
                <a:spcPct val="0"/>
              </a:spcBef>
              <a:buFont typeface="Monotype Sorts" pitchFamily="2" charset="2"/>
              <a:buNone/>
            </a:pPr>
            <a:r>
              <a:rPr lang="en-US" altLang="en-US" sz="2400">
                <a:latin typeface="Courier New" panose="02070309020205020404" pitchFamily="49" charset="0"/>
              </a:rPr>
              <a:t>public class Welcome {	</a:t>
            </a:r>
          </a:p>
          <a:p>
            <a:pPr>
              <a:spcBef>
                <a:spcPct val="0"/>
              </a:spcBef>
              <a:buFont typeface="Monotype Sorts" pitchFamily="2" charset="2"/>
              <a:buNone/>
            </a:pPr>
            <a:r>
              <a:rPr lang="en-US" altLang="en-US" sz="2400">
                <a:latin typeface="Courier New" panose="02070309020205020404" pitchFamily="49" charset="0"/>
              </a:rPr>
              <a:t>  public static void main(String[] args) { </a:t>
            </a:r>
          </a:p>
          <a:p>
            <a:pPr>
              <a:spcBef>
                <a:spcPct val="0"/>
              </a:spcBef>
              <a:buFont typeface="Monotype Sorts" pitchFamily="2" charset="2"/>
              <a:buNone/>
            </a:pPr>
            <a:r>
              <a:rPr lang="en-US" altLang="en-US" sz="2400">
                <a:latin typeface="Courier New" panose="02070309020205020404" pitchFamily="49" charset="0"/>
              </a:rPr>
              <a:t>    System.out.println("Welcome to Java!");</a:t>
            </a:r>
          </a:p>
          <a:p>
            <a:pPr>
              <a:spcBef>
                <a:spcPct val="0"/>
              </a:spcBef>
              <a:buFont typeface="Monotype Sorts" pitchFamily="2" charset="2"/>
              <a:buNone/>
            </a:pPr>
            <a:r>
              <a:rPr lang="en-US" altLang="en-US" sz="2400">
                <a:latin typeface="Courier New" panose="02070309020205020404" pitchFamily="49" charset="0"/>
              </a:rPr>
              <a:t>  }</a:t>
            </a:r>
          </a:p>
          <a:p>
            <a:pPr>
              <a:spcBef>
                <a:spcPct val="0"/>
              </a:spcBef>
              <a:buFont typeface="Monotype Sorts" pitchFamily="2" charset="2"/>
              <a:buNone/>
            </a:pPr>
            <a:r>
              <a:rPr lang="en-US" altLang="en-US" sz="2400">
                <a:latin typeface="Courier New" panose="02070309020205020404" pitchFamily="49" charset="0"/>
              </a:rPr>
              <a:t>}</a:t>
            </a:r>
            <a:endParaRPr lang="en-US" altLang="en-US" sz="2800"/>
          </a:p>
        </p:txBody>
      </p:sp>
      <p:sp>
        <p:nvSpPr>
          <p:cNvPr id="64515" name="Rectangle 3">
            <a:extLst>
              <a:ext uri="{FF2B5EF4-FFF2-40B4-BE49-F238E27FC236}">
                <a16:creationId xmlns:a16="http://schemas.microsoft.com/office/drawing/2014/main" id="{EB893473-8C53-D541-9AFC-4AA20A6830D2}"/>
              </a:ext>
            </a:extLst>
          </p:cNvPr>
          <p:cNvSpPr>
            <a:spLocks noGrp="1" noChangeArrowheads="1"/>
          </p:cNvSpPr>
          <p:nvPr>
            <p:ph type="title"/>
          </p:nvPr>
        </p:nvSpPr>
        <p:spPr>
          <a:xfrm>
            <a:off x="685800" y="381000"/>
            <a:ext cx="7772400" cy="533400"/>
          </a:xfrm>
          <a:noFill/>
        </p:spPr>
        <p:txBody>
          <a:bodyPr>
            <a:normAutofit fontScale="90000"/>
          </a:bodyPr>
          <a:lstStyle/>
          <a:p>
            <a:r>
              <a:rPr lang="en-US" altLang="en-US"/>
              <a:t>Class Name</a:t>
            </a:r>
          </a:p>
        </p:txBody>
      </p:sp>
      <p:sp>
        <p:nvSpPr>
          <p:cNvPr id="64516" name="Rectangle 4">
            <a:extLst>
              <a:ext uri="{FF2B5EF4-FFF2-40B4-BE49-F238E27FC236}">
                <a16:creationId xmlns:a16="http://schemas.microsoft.com/office/drawing/2014/main" id="{BA8BE8AD-148F-3842-AB98-907EAE2E8DC8}"/>
              </a:ext>
            </a:extLst>
          </p:cNvPr>
          <p:cNvSpPr>
            <a:spLocks noChangeArrowheads="1"/>
          </p:cNvSpPr>
          <p:nvPr/>
        </p:nvSpPr>
        <p:spPr bwMode="auto">
          <a:xfrm>
            <a:off x="2857500" y="2895601"/>
            <a:ext cx="13716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4517" name="Rectangle 5">
            <a:extLst>
              <a:ext uri="{FF2B5EF4-FFF2-40B4-BE49-F238E27FC236}">
                <a16:creationId xmlns:a16="http://schemas.microsoft.com/office/drawing/2014/main" id="{C6D3B97A-C246-F841-8120-9D6AD1ABCF6D}"/>
              </a:ext>
            </a:extLst>
          </p:cNvPr>
          <p:cNvSpPr>
            <a:spLocks noGrp="1" noChangeArrowheads="1"/>
          </p:cNvSpPr>
          <p:nvPr>
            <p:ph type="body" idx="1"/>
          </p:nvPr>
        </p:nvSpPr>
        <p:spPr>
          <a:xfrm>
            <a:off x="179439" y="914400"/>
            <a:ext cx="8763000" cy="2133600"/>
          </a:xfrm>
          <a:noFill/>
        </p:spPr>
        <p:txBody>
          <a:bodyPr/>
          <a:lstStyle/>
          <a:p>
            <a:pPr marL="0" indent="0">
              <a:buFont typeface="Monotype Sorts" pitchFamily="2" charset="2"/>
              <a:buNone/>
            </a:pPr>
            <a:r>
              <a:rPr lang="en-US" altLang="en-US" dirty="0"/>
              <a:t>Every Java program must have at least one class. Each class has a name. </a:t>
            </a:r>
            <a:r>
              <a:rPr lang="en-US" altLang="en-US" dirty="0">
                <a:solidFill>
                  <a:srgbClr val="FF0000"/>
                </a:solidFill>
              </a:rPr>
              <a:t>By convention, class names start with an uppercase letter.</a:t>
            </a:r>
            <a:r>
              <a:rPr lang="en-US" altLang="en-US" dirty="0"/>
              <a:t> In this example, the class name is Welcome. </a:t>
            </a:r>
          </a:p>
        </p:txBody>
      </p:sp>
      <p:sp>
        <p:nvSpPr>
          <p:cNvPr id="2" name="Rectangle 1">
            <a:extLst>
              <a:ext uri="{FF2B5EF4-FFF2-40B4-BE49-F238E27FC236}">
                <a16:creationId xmlns:a16="http://schemas.microsoft.com/office/drawing/2014/main" id="{291A21BA-09EA-248C-9E70-E36C79207B16}"/>
              </a:ext>
            </a:extLst>
          </p:cNvPr>
          <p:cNvSpPr>
            <a:spLocks noChangeArrowheads="1"/>
          </p:cNvSpPr>
          <p:nvPr/>
        </p:nvSpPr>
        <p:spPr bwMode="auto">
          <a:xfrm>
            <a:off x="0" y="5193315"/>
            <a:ext cx="9144000" cy="1563377"/>
          </a:xfrm>
          <a:prstGeom prst="rect">
            <a:avLst/>
          </a:prstGeom>
          <a:solidFill>
            <a:schemeClr val="bg1"/>
          </a:solidFill>
          <a:ln w="2857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Every Java program must have at least one class, and each class has a name. By convention, class names start with an uppercase letter. In the given example, the class name is Welcome. </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636F7AD5-90CB-8F05-B51B-B27A8785A939}"/>
                  </a:ext>
                </a:extLst>
              </p14:cNvPr>
              <p14:cNvContentPartPr/>
              <p14:nvPr/>
            </p14:nvContentPartPr>
            <p14:xfrm>
              <a:off x="2017080" y="2756160"/>
              <a:ext cx="4179600" cy="4008600"/>
            </p14:xfrm>
          </p:contentPart>
        </mc:Choice>
        <mc:Fallback xmlns="">
          <p:pic>
            <p:nvPicPr>
              <p:cNvPr id="3" name="Ink 2">
                <a:extLst>
                  <a:ext uri="{FF2B5EF4-FFF2-40B4-BE49-F238E27FC236}">
                    <a16:creationId xmlns:a16="http://schemas.microsoft.com/office/drawing/2014/main" id="{636F7AD5-90CB-8F05-B51B-B27A8785A939}"/>
                  </a:ext>
                </a:extLst>
              </p:cNvPr>
              <p:cNvPicPr/>
              <p:nvPr/>
            </p:nvPicPr>
            <p:blipFill>
              <a:blip r:embed="rId3"/>
              <a:stretch>
                <a:fillRect/>
              </a:stretch>
            </p:blipFill>
            <p:spPr>
              <a:xfrm>
                <a:off x="2007720" y="2746800"/>
                <a:ext cx="4198320" cy="4027320"/>
              </a:xfrm>
              <a:prstGeom prst="rect">
                <a:avLst/>
              </a:prstGeom>
            </p:spPr>
          </p:pic>
        </mc:Fallback>
      </mc:AlternateContent>
    </p:spTree>
    <p:extLst>
      <p:ext uri="{BB962C8B-B14F-4D97-AF65-F5344CB8AC3E}">
        <p14:creationId xmlns:p14="http://schemas.microsoft.com/office/powerpoint/2010/main" val="296027154"/>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Number Placeholder 4">
            <a:extLst>
              <a:ext uri="{FF2B5EF4-FFF2-40B4-BE49-F238E27FC236}">
                <a16:creationId xmlns:a16="http://schemas.microsoft.com/office/drawing/2014/main" id="{BABC354D-D6F2-C545-8166-C0504849FB5B}"/>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DBB6FAB-58B5-2E4D-B5F5-B7823CD5F80A}" type="slidenum">
              <a:rPr lang="en-US" altLang="en-US" sz="1400" smtClean="0"/>
              <a:pPr>
                <a:spcBef>
                  <a:spcPct val="0"/>
                </a:spcBef>
                <a:buClrTx/>
                <a:buSzTx/>
                <a:buFontTx/>
                <a:buNone/>
              </a:pPr>
              <a:t>65</a:t>
            </a:fld>
            <a:endParaRPr lang="en-US" altLang="en-US" sz="1400"/>
          </a:p>
        </p:txBody>
      </p:sp>
      <p:sp>
        <p:nvSpPr>
          <p:cNvPr id="65538" name="Rectangle 2">
            <a:extLst>
              <a:ext uri="{FF2B5EF4-FFF2-40B4-BE49-F238E27FC236}">
                <a16:creationId xmlns:a16="http://schemas.microsoft.com/office/drawing/2014/main" id="{441E0053-9966-2043-8221-9940B0628ED4}"/>
              </a:ext>
            </a:extLst>
          </p:cNvPr>
          <p:cNvSpPr>
            <a:spLocks noChangeArrowheads="1"/>
          </p:cNvSpPr>
          <p:nvPr/>
        </p:nvSpPr>
        <p:spPr bwMode="auto">
          <a:xfrm>
            <a:off x="381000" y="37338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65539" name="Rectangle 3">
            <a:extLst>
              <a:ext uri="{FF2B5EF4-FFF2-40B4-BE49-F238E27FC236}">
                <a16:creationId xmlns:a16="http://schemas.microsoft.com/office/drawing/2014/main" id="{38A7CBBD-3221-8D40-A857-106D8E65843F}"/>
              </a:ext>
            </a:extLst>
          </p:cNvPr>
          <p:cNvSpPr>
            <a:spLocks noGrp="1" noChangeArrowheads="1"/>
          </p:cNvSpPr>
          <p:nvPr>
            <p:ph type="title"/>
          </p:nvPr>
        </p:nvSpPr>
        <p:spPr>
          <a:xfrm>
            <a:off x="685800" y="381000"/>
            <a:ext cx="7772400" cy="533400"/>
          </a:xfrm>
          <a:noFill/>
        </p:spPr>
        <p:txBody>
          <a:bodyPr>
            <a:normAutofit fontScale="90000"/>
          </a:bodyPr>
          <a:lstStyle/>
          <a:p>
            <a:r>
              <a:rPr lang="en-US" altLang="en-US"/>
              <a:t>Main Method</a:t>
            </a:r>
          </a:p>
        </p:txBody>
      </p:sp>
      <p:sp>
        <p:nvSpPr>
          <p:cNvPr id="65540" name="Rectangle 4">
            <a:extLst>
              <a:ext uri="{FF2B5EF4-FFF2-40B4-BE49-F238E27FC236}">
                <a16:creationId xmlns:a16="http://schemas.microsoft.com/office/drawing/2014/main" id="{5B2E1FFE-D121-934C-9586-346D70E4F718}"/>
              </a:ext>
            </a:extLst>
          </p:cNvPr>
          <p:cNvSpPr>
            <a:spLocks noChangeArrowheads="1"/>
          </p:cNvSpPr>
          <p:nvPr/>
        </p:nvSpPr>
        <p:spPr bwMode="auto">
          <a:xfrm>
            <a:off x="762000" y="4495800"/>
            <a:ext cx="70866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5541" name="Rectangle 5">
            <a:extLst>
              <a:ext uri="{FF2B5EF4-FFF2-40B4-BE49-F238E27FC236}">
                <a16:creationId xmlns:a16="http://schemas.microsoft.com/office/drawing/2014/main" id="{B7E360FC-98DF-AD4A-9697-1286229EBCFD}"/>
              </a:ext>
            </a:extLst>
          </p:cNvPr>
          <p:cNvSpPr>
            <a:spLocks noGrp="1" noChangeArrowheads="1"/>
          </p:cNvSpPr>
          <p:nvPr>
            <p:ph type="body" idx="1"/>
          </p:nvPr>
        </p:nvSpPr>
        <p:spPr>
          <a:xfrm>
            <a:off x="228600" y="1219200"/>
            <a:ext cx="8763000" cy="2133600"/>
          </a:xfrm>
          <a:noFill/>
        </p:spPr>
        <p:txBody>
          <a:bodyPr/>
          <a:lstStyle/>
          <a:p>
            <a:pPr marL="0" indent="0">
              <a:buFont typeface="Monotype Sorts" pitchFamily="2" charset="2"/>
              <a:buNone/>
            </a:pPr>
            <a:r>
              <a:rPr lang="en-US" altLang="en-US" dirty="0"/>
              <a:t>Line 2 defines the main method. </a:t>
            </a:r>
            <a:r>
              <a:rPr lang="en-US" altLang="en-US" dirty="0">
                <a:solidFill>
                  <a:srgbClr val="FF0000"/>
                </a:solidFill>
              </a:rPr>
              <a:t>In order to run a class, the class must contain a method named main</a:t>
            </a:r>
            <a:r>
              <a:rPr lang="en-US" altLang="en-US" dirty="0"/>
              <a:t>. The program is executed from the main method. </a:t>
            </a:r>
          </a:p>
        </p:txBody>
      </p:sp>
    </p:spTree>
    <p:extLst>
      <p:ext uri="{BB962C8B-B14F-4D97-AF65-F5344CB8AC3E}">
        <p14:creationId xmlns:p14="http://schemas.microsoft.com/office/powerpoint/2010/main" val="1506352829"/>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Number Placeholder 4">
            <a:extLst>
              <a:ext uri="{FF2B5EF4-FFF2-40B4-BE49-F238E27FC236}">
                <a16:creationId xmlns:a16="http://schemas.microsoft.com/office/drawing/2014/main" id="{46725C06-23D7-C549-AAE3-70E95194C50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5FA3C90-36AE-1C40-8F1E-CB0E56487FD9}" type="slidenum">
              <a:rPr lang="en-US" altLang="en-US" sz="1400" smtClean="0"/>
              <a:pPr>
                <a:spcBef>
                  <a:spcPct val="0"/>
                </a:spcBef>
                <a:buClrTx/>
                <a:buSzTx/>
                <a:buFontTx/>
                <a:buNone/>
              </a:pPr>
              <a:t>66</a:t>
            </a:fld>
            <a:endParaRPr lang="en-US" altLang="en-US" sz="1400"/>
          </a:p>
        </p:txBody>
      </p:sp>
      <p:sp>
        <p:nvSpPr>
          <p:cNvPr id="66562" name="Rectangle 2">
            <a:extLst>
              <a:ext uri="{FF2B5EF4-FFF2-40B4-BE49-F238E27FC236}">
                <a16:creationId xmlns:a16="http://schemas.microsoft.com/office/drawing/2014/main" id="{A7BF8633-D794-544D-9D07-F2CCA5936CEF}"/>
              </a:ext>
            </a:extLst>
          </p:cNvPr>
          <p:cNvSpPr>
            <a:spLocks noChangeArrowheads="1"/>
          </p:cNvSpPr>
          <p:nvPr/>
        </p:nvSpPr>
        <p:spPr bwMode="auto">
          <a:xfrm>
            <a:off x="381000" y="37338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66563" name="Rectangle 3">
            <a:extLst>
              <a:ext uri="{FF2B5EF4-FFF2-40B4-BE49-F238E27FC236}">
                <a16:creationId xmlns:a16="http://schemas.microsoft.com/office/drawing/2014/main" id="{FC75EB1E-A370-1E48-9A49-4A6A1D813924}"/>
              </a:ext>
            </a:extLst>
          </p:cNvPr>
          <p:cNvSpPr>
            <a:spLocks noGrp="1" noChangeArrowheads="1"/>
          </p:cNvSpPr>
          <p:nvPr>
            <p:ph type="title"/>
          </p:nvPr>
        </p:nvSpPr>
        <p:spPr>
          <a:xfrm>
            <a:off x="685800" y="381000"/>
            <a:ext cx="7772400" cy="533400"/>
          </a:xfrm>
          <a:noFill/>
        </p:spPr>
        <p:txBody>
          <a:bodyPr>
            <a:normAutofit fontScale="90000"/>
          </a:bodyPr>
          <a:lstStyle/>
          <a:p>
            <a:r>
              <a:rPr lang="en-US" altLang="en-US" sz="4700"/>
              <a:t>Statement</a:t>
            </a:r>
          </a:p>
        </p:txBody>
      </p:sp>
      <p:sp>
        <p:nvSpPr>
          <p:cNvPr id="66564" name="Rectangle 4">
            <a:extLst>
              <a:ext uri="{FF2B5EF4-FFF2-40B4-BE49-F238E27FC236}">
                <a16:creationId xmlns:a16="http://schemas.microsoft.com/office/drawing/2014/main" id="{2B140195-EF83-F94E-8AE5-6FE5CD218C5A}"/>
              </a:ext>
            </a:extLst>
          </p:cNvPr>
          <p:cNvSpPr>
            <a:spLocks noChangeArrowheads="1"/>
          </p:cNvSpPr>
          <p:nvPr/>
        </p:nvSpPr>
        <p:spPr bwMode="auto">
          <a:xfrm>
            <a:off x="1143000" y="4953000"/>
            <a:ext cx="7239000" cy="3048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6565" name="Rectangle 6">
            <a:extLst>
              <a:ext uri="{FF2B5EF4-FFF2-40B4-BE49-F238E27FC236}">
                <a16:creationId xmlns:a16="http://schemas.microsoft.com/office/drawing/2014/main" id="{86E416D8-D1C3-554D-807D-2635B04768EB}"/>
              </a:ext>
            </a:extLst>
          </p:cNvPr>
          <p:cNvSpPr>
            <a:spLocks noGrp="1" noChangeArrowheads="1"/>
          </p:cNvSpPr>
          <p:nvPr>
            <p:ph type="body" idx="1"/>
          </p:nvPr>
        </p:nvSpPr>
        <p:spPr>
          <a:xfrm>
            <a:off x="381000" y="1066800"/>
            <a:ext cx="8382000" cy="1828800"/>
          </a:xfrm>
          <a:noFill/>
        </p:spPr>
        <p:txBody>
          <a:bodyPr>
            <a:normAutofit fontScale="92500"/>
          </a:bodyPr>
          <a:lstStyle/>
          <a:p>
            <a:pPr marL="0" indent="0">
              <a:buFont typeface="Monotype Sorts" pitchFamily="2" charset="2"/>
              <a:buNone/>
            </a:pPr>
            <a:r>
              <a:rPr lang="en-US" altLang="en-US" sz="2800" dirty="0">
                <a:solidFill>
                  <a:srgbClr val="FF0000"/>
                </a:solidFill>
              </a:rPr>
              <a:t>A statement represents an action or a sequence of actions. </a:t>
            </a:r>
            <a:r>
              <a:rPr lang="en-US" altLang="en-US" sz="2800" dirty="0"/>
              <a:t>The statement </a:t>
            </a:r>
            <a:r>
              <a:rPr lang="en-US" altLang="en-US" sz="2800" dirty="0" err="1"/>
              <a:t>System.out.println</a:t>
            </a:r>
            <a:r>
              <a:rPr lang="en-US" altLang="en-US" sz="2800" dirty="0"/>
              <a:t>("Welcome to Java!") in the program in Listing 1.1 is a statement to display the greeting "Welcome to Java!“.</a:t>
            </a:r>
          </a:p>
        </p:txBody>
      </p:sp>
    </p:spTree>
    <p:extLst>
      <p:ext uri="{BB962C8B-B14F-4D97-AF65-F5344CB8AC3E}">
        <p14:creationId xmlns:p14="http://schemas.microsoft.com/office/powerpoint/2010/main" val="1954962944"/>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Number Placeholder 4">
            <a:extLst>
              <a:ext uri="{FF2B5EF4-FFF2-40B4-BE49-F238E27FC236}">
                <a16:creationId xmlns:a16="http://schemas.microsoft.com/office/drawing/2014/main" id="{A40DEC2E-8859-F048-BD2A-0F7E8E29EBD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EDA9303-9C13-4245-A1BD-3AF7712BD3F2}" type="slidenum">
              <a:rPr lang="en-US" altLang="en-US" sz="1400" smtClean="0"/>
              <a:pPr>
                <a:spcBef>
                  <a:spcPct val="0"/>
                </a:spcBef>
                <a:buClrTx/>
                <a:buSzTx/>
                <a:buFontTx/>
                <a:buNone/>
              </a:pPr>
              <a:t>67</a:t>
            </a:fld>
            <a:endParaRPr lang="en-US" altLang="en-US" sz="1400"/>
          </a:p>
        </p:txBody>
      </p:sp>
      <p:sp>
        <p:nvSpPr>
          <p:cNvPr id="67586" name="Rectangle 2">
            <a:extLst>
              <a:ext uri="{FF2B5EF4-FFF2-40B4-BE49-F238E27FC236}">
                <a16:creationId xmlns:a16="http://schemas.microsoft.com/office/drawing/2014/main" id="{E3C28941-08C1-9748-92B8-4E9AF28D3554}"/>
              </a:ext>
            </a:extLst>
          </p:cNvPr>
          <p:cNvSpPr>
            <a:spLocks noChangeArrowheads="1"/>
          </p:cNvSpPr>
          <p:nvPr/>
        </p:nvSpPr>
        <p:spPr bwMode="auto">
          <a:xfrm>
            <a:off x="381000" y="37338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67587" name="Rectangle 3">
            <a:extLst>
              <a:ext uri="{FF2B5EF4-FFF2-40B4-BE49-F238E27FC236}">
                <a16:creationId xmlns:a16="http://schemas.microsoft.com/office/drawing/2014/main" id="{4A7AE3D0-00B7-C445-9896-B1A2BBAF8C6D}"/>
              </a:ext>
            </a:extLst>
          </p:cNvPr>
          <p:cNvSpPr>
            <a:spLocks noGrp="1" noChangeArrowheads="1"/>
          </p:cNvSpPr>
          <p:nvPr>
            <p:ph type="title"/>
          </p:nvPr>
        </p:nvSpPr>
        <p:spPr>
          <a:xfrm>
            <a:off x="685800" y="381000"/>
            <a:ext cx="7772400" cy="533400"/>
          </a:xfrm>
          <a:noFill/>
        </p:spPr>
        <p:txBody>
          <a:bodyPr>
            <a:normAutofit fontScale="90000"/>
          </a:bodyPr>
          <a:lstStyle/>
          <a:p>
            <a:r>
              <a:rPr lang="en-US" altLang="en-US" sz="4700"/>
              <a:t>Statement Terminator</a:t>
            </a:r>
          </a:p>
        </p:txBody>
      </p:sp>
      <p:sp>
        <p:nvSpPr>
          <p:cNvPr id="67588" name="Rectangle 4">
            <a:extLst>
              <a:ext uri="{FF2B5EF4-FFF2-40B4-BE49-F238E27FC236}">
                <a16:creationId xmlns:a16="http://schemas.microsoft.com/office/drawing/2014/main" id="{826A83BB-87AD-B845-AD38-0568446C29BC}"/>
              </a:ext>
            </a:extLst>
          </p:cNvPr>
          <p:cNvSpPr>
            <a:spLocks noChangeArrowheads="1"/>
          </p:cNvSpPr>
          <p:nvPr/>
        </p:nvSpPr>
        <p:spPr bwMode="auto">
          <a:xfrm>
            <a:off x="8153400" y="4876800"/>
            <a:ext cx="2286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7589" name="Rectangle 5">
            <a:extLst>
              <a:ext uri="{FF2B5EF4-FFF2-40B4-BE49-F238E27FC236}">
                <a16:creationId xmlns:a16="http://schemas.microsoft.com/office/drawing/2014/main" id="{D53B27CC-18BC-2D43-9A73-BF198BCE5581}"/>
              </a:ext>
            </a:extLst>
          </p:cNvPr>
          <p:cNvSpPr>
            <a:spLocks noChangeArrowheads="1"/>
          </p:cNvSpPr>
          <p:nvPr/>
        </p:nvSpPr>
        <p:spPr bwMode="auto">
          <a:xfrm>
            <a:off x="457200" y="1447800"/>
            <a:ext cx="8305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solidFill>
                  <a:srgbClr val="FF0000"/>
                </a:solidFill>
                <a:latin typeface="Arial" panose="020B0604020202020204" pitchFamily="34" charset="0"/>
                <a:cs typeface="Arial" panose="020B0604020202020204" pitchFamily="34" charset="0"/>
              </a:rPr>
              <a:t>Every statement in Java ends with a semicolon (;).</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8F12C0AA-AC23-D728-5C6B-8E6ADBE9788A}"/>
                  </a:ext>
                </a:extLst>
              </p14:cNvPr>
              <p14:cNvContentPartPr/>
              <p14:nvPr/>
            </p14:nvContentPartPr>
            <p14:xfrm>
              <a:off x="969840" y="1873080"/>
              <a:ext cx="7835400" cy="3601080"/>
            </p14:xfrm>
          </p:contentPart>
        </mc:Choice>
        <mc:Fallback xmlns="">
          <p:pic>
            <p:nvPicPr>
              <p:cNvPr id="2" name="Ink 1">
                <a:extLst>
                  <a:ext uri="{FF2B5EF4-FFF2-40B4-BE49-F238E27FC236}">
                    <a16:creationId xmlns:a16="http://schemas.microsoft.com/office/drawing/2014/main" id="{8F12C0AA-AC23-D728-5C6B-8E6ADBE9788A}"/>
                  </a:ext>
                </a:extLst>
              </p:cNvPr>
              <p:cNvPicPr/>
              <p:nvPr/>
            </p:nvPicPr>
            <p:blipFill>
              <a:blip r:embed="rId3"/>
              <a:stretch>
                <a:fillRect/>
              </a:stretch>
            </p:blipFill>
            <p:spPr>
              <a:xfrm>
                <a:off x="960480" y="1863720"/>
                <a:ext cx="7854120" cy="3619800"/>
              </a:xfrm>
              <a:prstGeom prst="rect">
                <a:avLst/>
              </a:prstGeom>
            </p:spPr>
          </p:pic>
        </mc:Fallback>
      </mc:AlternateContent>
    </p:spTree>
    <p:extLst>
      <p:ext uri="{BB962C8B-B14F-4D97-AF65-F5344CB8AC3E}">
        <p14:creationId xmlns:p14="http://schemas.microsoft.com/office/powerpoint/2010/main" val="24874550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Number Placeholder 4">
            <a:extLst>
              <a:ext uri="{FF2B5EF4-FFF2-40B4-BE49-F238E27FC236}">
                <a16:creationId xmlns:a16="http://schemas.microsoft.com/office/drawing/2014/main" id="{017778A5-4638-E141-8391-C14CFA6C434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DC7B6C4-3EDB-054F-AA7D-5158AA3D6042}" type="slidenum">
              <a:rPr lang="en-US" altLang="en-US" sz="1400" smtClean="0"/>
              <a:pPr>
                <a:spcBef>
                  <a:spcPct val="0"/>
                </a:spcBef>
                <a:buClrTx/>
                <a:buSzTx/>
                <a:buFontTx/>
                <a:buNone/>
              </a:pPr>
              <a:t>68</a:t>
            </a:fld>
            <a:endParaRPr lang="en-US" altLang="en-US" sz="1400"/>
          </a:p>
        </p:txBody>
      </p:sp>
      <p:sp>
        <p:nvSpPr>
          <p:cNvPr id="68610" name="Rectangle 2">
            <a:extLst>
              <a:ext uri="{FF2B5EF4-FFF2-40B4-BE49-F238E27FC236}">
                <a16:creationId xmlns:a16="http://schemas.microsoft.com/office/drawing/2014/main" id="{86E7AF09-019C-F443-A3C1-5B1C3139ADF5}"/>
              </a:ext>
            </a:extLst>
          </p:cNvPr>
          <p:cNvSpPr>
            <a:spLocks noChangeArrowheads="1"/>
          </p:cNvSpPr>
          <p:nvPr/>
        </p:nvSpPr>
        <p:spPr bwMode="auto">
          <a:xfrm>
            <a:off x="381000" y="3733800"/>
            <a:ext cx="8305800" cy="25908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dirty="0">
                <a:latin typeface="Courier New" panose="02070309020205020404" pitchFamily="49" charset="0"/>
              </a:rPr>
              <a:t>// This program prints Welcome to Java! </a:t>
            </a:r>
          </a:p>
          <a:p>
            <a:pPr>
              <a:spcBef>
                <a:spcPct val="0"/>
              </a:spcBef>
              <a:buFont typeface="Monotype Sorts" pitchFamily="2" charset="2"/>
              <a:buNone/>
            </a:pPr>
            <a:r>
              <a:rPr lang="en-US" altLang="en-US" sz="2400" b="1" dirty="0">
                <a:latin typeface="Courier New" panose="02070309020205020404" pitchFamily="49" charset="0"/>
              </a:rPr>
              <a:t>public class Welcome {	</a:t>
            </a:r>
          </a:p>
          <a:p>
            <a:pPr>
              <a:spcBef>
                <a:spcPct val="0"/>
              </a:spcBef>
              <a:buFont typeface="Monotype Sorts" pitchFamily="2" charset="2"/>
              <a:buNone/>
            </a:pPr>
            <a:r>
              <a:rPr lang="en-US" altLang="en-US" sz="2400" b="1" dirty="0">
                <a:latin typeface="Courier New" panose="02070309020205020404" pitchFamily="49" charset="0"/>
              </a:rPr>
              <a:t>  public static void main(String[] </a:t>
            </a:r>
            <a:r>
              <a:rPr lang="en-US" altLang="en-US" sz="2400" b="1" dirty="0" err="1">
                <a:latin typeface="Courier New" panose="02070309020205020404" pitchFamily="49" charset="0"/>
              </a:rPr>
              <a:t>args</a:t>
            </a:r>
            <a:r>
              <a:rPr lang="en-US" altLang="en-US" sz="2400" b="1" dirty="0">
                <a:latin typeface="Courier New" panose="02070309020205020404" pitchFamily="49" charset="0"/>
              </a:rPr>
              <a:t>) { </a:t>
            </a:r>
          </a:p>
          <a:p>
            <a:pPr>
              <a:spcBef>
                <a:spcPct val="0"/>
              </a:spcBef>
              <a:buFont typeface="Monotype Sorts" pitchFamily="2" charset="2"/>
              <a:buNone/>
            </a:pPr>
            <a:r>
              <a:rPr lang="en-US" altLang="en-US" sz="2400" b="1" dirty="0">
                <a:latin typeface="Courier New" panose="02070309020205020404" pitchFamily="49" charset="0"/>
              </a:rPr>
              <a:t>    </a:t>
            </a:r>
            <a:r>
              <a:rPr lang="en-US" altLang="en-US" sz="2400" b="1" dirty="0" err="1">
                <a:latin typeface="Courier New" panose="02070309020205020404" pitchFamily="49" charset="0"/>
              </a:rPr>
              <a:t>System.out.println</a:t>
            </a:r>
            <a:r>
              <a:rPr lang="en-US" altLang="en-US" sz="2400" b="1" dirty="0">
                <a:latin typeface="Courier New" panose="02070309020205020404" pitchFamily="49" charset="0"/>
              </a:rPr>
              <a:t>("Welcome to Java!");</a:t>
            </a:r>
          </a:p>
          <a:p>
            <a:pPr>
              <a:spcBef>
                <a:spcPct val="0"/>
              </a:spcBef>
              <a:buFont typeface="Monotype Sorts" pitchFamily="2" charset="2"/>
              <a:buNone/>
            </a:pPr>
            <a:r>
              <a:rPr lang="en-US" altLang="en-US" sz="2400" b="1" dirty="0">
                <a:latin typeface="Courier New" panose="02070309020205020404" pitchFamily="49" charset="0"/>
              </a:rPr>
              <a:t>  }</a:t>
            </a:r>
          </a:p>
          <a:p>
            <a:pPr>
              <a:spcBef>
                <a:spcPct val="0"/>
              </a:spcBef>
              <a:buFont typeface="Monotype Sorts" pitchFamily="2" charset="2"/>
              <a:buNone/>
            </a:pPr>
            <a:r>
              <a:rPr lang="en-US" altLang="en-US" sz="2400" b="1" dirty="0">
                <a:latin typeface="Courier New" panose="02070309020205020404" pitchFamily="49" charset="0"/>
              </a:rPr>
              <a:t>}</a:t>
            </a:r>
            <a:endParaRPr lang="en-US" altLang="en-US" sz="2800" b="1" dirty="0"/>
          </a:p>
        </p:txBody>
      </p:sp>
      <p:sp>
        <p:nvSpPr>
          <p:cNvPr id="68611" name="Rectangle 3">
            <a:extLst>
              <a:ext uri="{FF2B5EF4-FFF2-40B4-BE49-F238E27FC236}">
                <a16:creationId xmlns:a16="http://schemas.microsoft.com/office/drawing/2014/main" id="{05950E0A-326B-E448-B45A-B6017E046AAC}"/>
              </a:ext>
            </a:extLst>
          </p:cNvPr>
          <p:cNvSpPr>
            <a:spLocks noGrp="1" noChangeArrowheads="1"/>
          </p:cNvSpPr>
          <p:nvPr>
            <p:ph type="title"/>
          </p:nvPr>
        </p:nvSpPr>
        <p:spPr>
          <a:xfrm>
            <a:off x="685800" y="228600"/>
            <a:ext cx="7696200" cy="685800"/>
          </a:xfrm>
          <a:noFill/>
        </p:spPr>
        <p:txBody>
          <a:bodyPr>
            <a:normAutofit fontScale="90000"/>
          </a:bodyPr>
          <a:lstStyle/>
          <a:p>
            <a:r>
              <a:rPr lang="en-US" altLang="en-US" sz="4300"/>
              <a:t>Reserved words</a:t>
            </a:r>
          </a:p>
        </p:txBody>
      </p:sp>
      <p:sp>
        <p:nvSpPr>
          <p:cNvPr id="68612" name="Rectangle 4">
            <a:extLst>
              <a:ext uri="{FF2B5EF4-FFF2-40B4-BE49-F238E27FC236}">
                <a16:creationId xmlns:a16="http://schemas.microsoft.com/office/drawing/2014/main" id="{CEC25EDE-4AE1-0E4E-B395-27267B7082E8}"/>
              </a:ext>
            </a:extLst>
          </p:cNvPr>
          <p:cNvSpPr>
            <a:spLocks noChangeArrowheads="1"/>
          </p:cNvSpPr>
          <p:nvPr/>
        </p:nvSpPr>
        <p:spPr bwMode="auto">
          <a:xfrm>
            <a:off x="457200" y="4191000"/>
            <a:ext cx="2209800" cy="3048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8613" name="Rectangle 5">
            <a:extLst>
              <a:ext uri="{FF2B5EF4-FFF2-40B4-BE49-F238E27FC236}">
                <a16:creationId xmlns:a16="http://schemas.microsoft.com/office/drawing/2014/main" id="{BF29A6B8-5167-914E-A2F8-C813BCF6E67D}"/>
              </a:ext>
            </a:extLst>
          </p:cNvPr>
          <p:cNvSpPr>
            <a:spLocks noChangeArrowheads="1"/>
          </p:cNvSpPr>
          <p:nvPr/>
        </p:nvSpPr>
        <p:spPr bwMode="auto">
          <a:xfrm>
            <a:off x="762000" y="4572000"/>
            <a:ext cx="3429000" cy="3048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8614" name="Rectangle 6">
            <a:extLst>
              <a:ext uri="{FF2B5EF4-FFF2-40B4-BE49-F238E27FC236}">
                <a16:creationId xmlns:a16="http://schemas.microsoft.com/office/drawing/2014/main" id="{B9D07820-23B7-054D-9D3D-24DF2CD38ADC}"/>
              </a:ext>
            </a:extLst>
          </p:cNvPr>
          <p:cNvSpPr>
            <a:spLocks noGrp="1" noChangeArrowheads="1"/>
          </p:cNvSpPr>
          <p:nvPr>
            <p:ph type="body" idx="1"/>
          </p:nvPr>
        </p:nvSpPr>
        <p:spPr>
          <a:xfrm>
            <a:off x="0" y="1295400"/>
            <a:ext cx="5638800" cy="2286000"/>
          </a:xfrm>
          <a:noFill/>
        </p:spPr>
        <p:txBody>
          <a:bodyPr>
            <a:normAutofit fontScale="85000" lnSpcReduction="20000"/>
          </a:bodyPr>
          <a:lstStyle/>
          <a:p>
            <a:pPr marL="0" indent="0">
              <a:buFont typeface="Monotype Sorts" pitchFamily="2" charset="2"/>
              <a:buNone/>
            </a:pPr>
            <a:r>
              <a:rPr lang="en-US" altLang="en-US" sz="2800" dirty="0">
                <a:solidFill>
                  <a:srgbClr val="FF0000"/>
                </a:solidFill>
              </a:rPr>
              <a:t>Reserved words or keywords</a:t>
            </a:r>
            <a:r>
              <a:rPr lang="en-US" altLang="en-US" sz="2800" dirty="0"/>
              <a:t> are words that have a specific meaning to the compiler and cannot be used for other purposes in the program. For example, when the compiler sees the word class, it understands that the word after class is the name for the class. </a:t>
            </a:r>
          </a:p>
        </p:txBody>
      </p:sp>
      <p:sp>
        <p:nvSpPr>
          <p:cNvPr id="3" name="TextBox 2">
            <a:extLst>
              <a:ext uri="{FF2B5EF4-FFF2-40B4-BE49-F238E27FC236}">
                <a16:creationId xmlns:a16="http://schemas.microsoft.com/office/drawing/2014/main" id="{C488A661-0E45-50D3-83E7-7F9B0EF7AB2B}"/>
              </a:ext>
            </a:extLst>
          </p:cNvPr>
          <p:cNvSpPr txBox="1"/>
          <p:nvPr/>
        </p:nvSpPr>
        <p:spPr>
          <a:xfrm>
            <a:off x="5638800" y="1038016"/>
            <a:ext cx="3323063" cy="2800767"/>
          </a:xfrm>
          <a:prstGeom prst="rect">
            <a:avLst/>
          </a:prstGeom>
          <a:noFill/>
          <a:ln>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Reserved words or keywords in Java are predefined words that have special meanings to the compiler and cannot be used for variable names, ensuring proper code syntax and functionality.</a:t>
            </a:r>
            <a:endParaRPr lang="en-AU"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1329857"/>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Number Placeholder 4">
            <a:extLst>
              <a:ext uri="{FF2B5EF4-FFF2-40B4-BE49-F238E27FC236}">
                <a16:creationId xmlns:a16="http://schemas.microsoft.com/office/drawing/2014/main" id="{96F7F864-73E9-6744-888F-93964613B50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A8BFF8D-A51A-794F-8881-4C38D9C5A746}" type="slidenum">
              <a:rPr lang="en-US" altLang="en-US" sz="1400" smtClean="0"/>
              <a:pPr>
                <a:spcBef>
                  <a:spcPct val="0"/>
                </a:spcBef>
                <a:buClrTx/>
                <a:buSzTx/>
                <a:buFontTx/>
                <a:buNone/>
              </a:pPr>
              <a:t>69</a:t>
            </a:fld>
            <a:endParaRPr lang="en-US" altLang="en-US" sz="1400"/>
          </a:p>
        </p:txBody>
      </p:sp>
      <p:sp>
        <p:nvSpPr>
          <p:cNvPr id="69634" name="Rectangle 2">
            <a:extLst>
              <a:ext uri="{FF2B5EF4-FFF2-40B4-BE49-F238E27FC236}">
                <a16:creationId xmlns:a16="http://schemas.microsoft.com/office/drawing/2014/main" id="{81021A8B-5967-924C-A295-762B9B1BFBD7}"/>
              </a:ext>
            </a:extLst>
          </p:cNvPr>
          <p:cNvSpPr>
            <a:spLocks noGrp="1" noChangeArrowheads="1"/>
          </p:cNvSpPr>
          <p:nvPr>
            <p:ph type="title"/>
          </p:nvPr>
        </p:nvSpPr>
        <p:spPr>
          <a:xfrm>
            <a:off x="685800" y="152400"/>
            <a:ext cx="7772400" cy="533400"/>
          </a:xfrm>
          <a:noFill/>
        </p:spPr>
        <p:txBody>
          <a:bodyPr>
            <a:normAutofit fontScale="90000"/>
          </a:bodyPr>
          <a:lstStyle/>
          <a:p>
            <a:r>
              <a:rPr lang="en-US" altLang="en-US"/>
              <a:t>Blocks</a:t>
            </a:r>
          </a:p>
        </p:txBody>
      </p:sp>
      <p:sp>
        <p:nvSpPr>
          <p:cNvPr id="69635" name="Rectangle 3">
            <a:extLst>
              <a:ext uri="{FF2B5EF4-FFF2-40B4-BE49-F238E27FC236}">
                <a16:creationId xmlns:a16="http://schemas.microsoft.com/office/drawing/2014/main" id="{DBB06C56-5209-584A-9989-CE89A72F166B}"/>
              </a:ext>
            </a:extLst>
          </p:cNvPr>
          <p:cNvSpPr>
            <a:spLocks noChangeArrowheads="1"/>
          </p:cNvSpPr>
          <p:nvPr/>
        </p:nvSpPr>
        <p:spPr bwMode="auto">
          <a:xfrm>
            <a:off x="1889586" y="458276"/>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36" name="Rectangle 5">
            <a:extLst>
              <a:ext uri="{FF2B5EF4-FFF2-40B4-BE49-F238E27FC236}">
                <a16:creationId xmlns:a16="http://schemas.microsoft.com/office/drawing/2014/main" id="{9595CE1C-0CD7-F143-BF5E-7B63579F0529}"/>
              </a:ext>
            </a:extLst>
          </p:cNvPr>
          <p:cNvSpPr>
            <a:spLocks noChangeArrowheads="1"/>
          </p:cNvSpPr>
          <p:nvPr/>
        </p:nvSpPr>
        <p:spPr bwMode="auto">
          <a:xfrm>
            <a:off x="1805448" y="5455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37" name="Rectangle 6">
            <a:extLst>
              <a:ext uri="{FF2B5EF4-FFF2-40B4-BE49-F238E27FC236}">
                <a16:creationId xmlns:a16="http://schemas.microsoft.com/office/drawing/2014/main" id="{3595B0BB-16FA-634C-9BC2-7190F70EEB5B}"/>
              </a:ext>
            </a:extLst>
          </p:cNvPr>
          <p:cNvSpPr>
            <a:spLocks noChangeArrowheads="1"/>
          </p:cNvSpPr>
          <p:nvPr/>
        </p:nvSpPr>
        <p:spPr bwMode="auto">
          <a:xfrm>
            <a:off x="1805448" y="845626"/>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38" name="Rectangle 7">
            <a:extLst>
              <a:ext uri="{FF2B5EF4-FFF2-40B4-BE49-F238E27FC236}">
                <a16:creationId xmlns:a16="http://schemas.microsoft.com/office/drawing/2014/main" id="{74F094F0-A5CF-784D-A71D-8C38D9CD5754}"/>
              </a:ext>
            </a:extLst>
          </p:cNvPr>
          <p:cNvSpPr>
            <a:spLocks noChangeArrowheads="1"/>
          </p:cNvSpPr>
          <p:nvPr/>
        </p:nvSpPr>
        <p:spPr bwMode="auto">
          <a:xfrm>
            <a:off x="2300748" y="644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39" name="Rectangle 8">
            <a:extLst>
              <a:ext uri="{FF2B5EF4-FFF2-40B4-BE49-F238E27FC236}">
                <a16:creationId xmlns:a16="http://schemas.microsoft.com/office/drawing/2014/main" id="{264BB476-63B9-B24A-8398-4523F81D6522}"/>
              </a:ext>
            </a:extLst>
          </p:cNvPr>
          <p:cNvSpPr>
            <a:spLocks noChangeArrowheads="1"/>
          </p:cNvSpPr>
          <p:nvPr/>
        </p:nvSpPr>
        <p:spPr bwMode="auto">
          <a:xfrm>
            <a:off x="2518236" y="915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40" name="Rectangle 9">
            <a:extLst>
              <a:ext uri="{FF2B5EF4-FFF2-40B4-BE49-F238E27FC236}">
                <a16:creationId xmlns:a16="http://schemas.microsoft.com/office/drawing/2014/main" id="{87D5657F-9B9F-9344-9518-D696AF23B5B5}"/>
              </a:ext>
            </a:extLst>
          </p:cNvPr>
          <p:cNvSpPr>
            <a:spLocks noChangeArrowheads="1"/>
          </p:cNvSpPr>
          <p:nvPr/>
        </p:nvSpPr>
        <p:spPr bwMode="auto">
          <a:xfrm>
            <a:off x="2605548" y="9869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41" name="Rectangle 12">
            <a:extLst>
              <a:ext uri="{FF2B5EF4-FFF2-40B4-BE49-F238E27FC236}">
                <a16:creationId xmlns:a16="http://schemas.microsoft.com/office/drawing/2014/main" id="{53C71477-3736-2E40-8522-7618FB7E4722}"/>
              </a:ext>
            </a:extLst>
          </p:cNvPr>
          <p:cNvSpPr>
            <a:spLocks noChangeArrowheads="1"/>
          </p:cNvSpPr>
          <p:nvPr/>
        </p:nvSpPr>
        <p:spPr bwMode="auto">
          <a:xfrm>
            <a:off x="2262648" y="13679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9642" name="Text Box 14">
            <a:extLst>
              <a:ext uri="{FF2B5EF4-FFF2-40B4-BE49-F238E27FC236}">
                <a16:creationId xmlns:a16="http://schemas.microsoft.com/office/drawing/2014/main" id="{ADA194C5-70A8-9343-A915-ED7CEA019C50}"/>
              </a:ext>
            </a:extLst>
          </p:cNvPr>
          <p:cNvSpPr txBox="1">
            <a:spLocks noChangeArrowheads="1"/>
          </p:cNvSpPr>
          <p:nvPr/>
        </p:nvSpPr>
        <p:spPr bwMode="auto">
          <a:xfrm>
            <a:off x="228600" y="1066800"/>
            <a:ext cx="8686800" cy="115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3000"/>
              <a:t>A pair of braces in a program forms a block that groups components of a program.</a:t>
            </a:r>
            <a:r>
              <a:rPr lang="en-US" altLang="en-US" sz="4000">
                <a:solidFill>
                  <a:schemeClr val="tx2"/>
                </a:solidFill>
                <a:latin typeface="Courier" pitchFamily="2" charset="0"/>
                <a:cs typeface="Times New Roman" panose="02020603050405020304" pitchFamily="18" charset="0"/>
              </a:rPr>
              <a:t> </a:t>
            </a:r>
          </a:p>
        </p:txBody>
      </p:sp>
      <p:sp>
        <p:nvSpPr>
          <p:cNvPr id="69643" name="Rectangle 16">
            <a:extLst>
              <a:ext uri="{FF2B5EF4-FFF2-40B4-BE49-F238E27FC236}">
                <a16:creationId xmlns:a16="http://schemas.microsoft.com/office/drawing/2014/main" id="{B61AAB27-0E0C-A341-8587-ADF369DA7841}"/>
              </a:ext>
            </a:extLst>
          </p:cNvPr>
          <p:cNvSpPr>
            <a:spLocks noChangeArrowheads="1"/>
          </p:cNvSpPr>
          <p:nvPr/>
        </p:nvSpPr>
        <p:spPr bwMode="auto">
          <a:xfrm>
            <a:off x="2262648" y="16346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69644" name="Object 15">
            <a:extLst>
              <a:ext uri="{FF2B5EF4-FFF2-40B4-BE49-F238E27FC236}">
                <a16:creationId xmlns:a16="http://schemas.microsoft.com/office/drawing/2014/main" id="{0C911F36-E46B-4240-A40B-43C5DDAADE33}"/>
              </a:ext>
            </a:extLst>
          </p:cNvPr>
          <p:cNvGraphicFramePr>
            <a:graphicFrameLocks noChangeAspect="1"/>
          </p:cNvGraphicFramePr>
          <p:nvPr>
            <p:extLst>
              <p:ext uri="{D42A27DB-BD31-4B8C-83A1-F6EECF244321}">
                <p14:modId xmlns:p14="http://schemas.microsoft.com/office/powerpoint/2010/main" val="335267647"/>
              </p:ext>
            </p:extLst>
          </p:nvPr>
        </p:nvGraphicFramePr>
        <p:xfrm>
          <a:off x="-671052" y="1939413"/>
          <a:ext cx="9677400" cy="2036763"/>
        </p:xfrm>
        <a:graphic>
          <a:graphicData uri="http://schemas.openxmlformats.org/presentationml/2006/ole">
            <mc:AlternateContent xmlns:mc="http://schemas.openxmlformats.org/markup-compatibility/2006">
              <mc:Choice xmlns:v="urn:schemas-microsoft-com:vml" Requires="v">
                <p:oleObj r:id="rId2" imgW="26060400" imgH="5486400" progId="Word.Picture.8">
                  <p:embed/>
                </p:oleObj>
              </mc:Choice>
              <mc:Fallback>
                <p:oleObj r:id="rId2" imgW="26060400" imgH="5486400" progId="Word.Picture.8">
                  <p:embed/>
                  <p:pic>
                    <p:nvPicPr>
                      <p:cNvPr id="69644" name="Object 15">
                        <a:extLst>
                          <a:ext uri="{FF2B5EF4-FFF2-40B4-BE49-F238E27FC236}">
                            <a16:creationId xmlns:a16="http://schemas.microsoft.com/office/drawing/2014/main" id="{0C911F36-E46B-4240-A40B-43C5DDAADE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052" y="1939413"/>
                        <a:ext cx="9677400" cy="2036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Rectangle 1">
            <a:extLst>
              <a:ext uri="{FF2B5EF4-FFF2-40B4-BE49-F238E27FC236}">
                <a16:creationId xmlns:a16="http://schemas.microsoft.com/office/drawing/2014/main" id="{685F53F1-DC4B-8C76-046C-838AA90A765C}"/>
              </a:ext>
            </a:extLst>
          </p:cNvPr>
          <p:cNvSpPr>
            <a:spLocks noChangeArrowheads="1"/>
          </p:cNvSpPr>
          <p:nvPr/>
        </p:nvSpPr>
        <p:spPr bwMode="auto">
          <a:xfrm>
            <a:off x="0" y="3761309"/>
            <a:ext cx="9144000" cy="2251065"/>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Java, a pair of braces {} forms a block that groups components of a program. The example illustrates two types of blocks: a class block that contains the entire class definition and a method block that contains the statements within a method. </a:t>
            </a:r>
          </a:p>
        </p:txBody>
      </p:sp>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ABFFE763-F705-9CD8-DDC2-DADBA1DC3A61}"/>
                  </a:ext>
                </a:extLst>
              </p14:cNvPr>
              <p14:cNvContentPartPr/>
              <p14:nvPr/>
            </p14:nvContentPartPr>
            <p14:xfrm>
              <a:off x="213480" y="1814760"/>
              <a:ext cx="7389360" cy="1902600"/>
            </p14:xfrm>
          </p:contentPart>
        </mc:Choice>
        <mc:Fallback xmlns="">
          <p:pic>
            <p:nvPicPr>
              <p:cNvPr id="3" name="Ink 2">
                <a:extLst>
                  <a:ext uri="{FF2B5EF4-FFF2-40B4-BE49-F238E27FC236}">
                    <a16:creationId xmlns:a16="http://schemas.microsoft.com/office/drawing/2014/main" id="{ABFFE763-F705-9CD8-DDC2-DADBA1DC3A61}"/>
                  </a:ext>
                </a:extLst>
              </p:cNvPr>
              <p:cNvPicPr/>
              <p:nvPr/>
            </p:nvPicPr>
            <p:blipFill>
              <a:blip r:embed="rId5"/>
              <a:stretch>
                <a:fillRect/>
              </a:stretch>
            </p:blipFill>
            <p:spPr>
              <a:xfrm>
                <a:off x="204120" y="1805400"/>
                <a:ext cx="7408080" cy="1921320"/>
              </a:xfrm>
              <a:prstGeom prst="rect">
                <a:avLst/>
              </a:prstGeom>
            </p:spPr>
          </p:pic>
        </mc:Fallback>
      </mc:AlternateContent>
    </p:spTree>
    <p:extLst>
      <p:ext uri="{BB962C8B-B14F-4D97-AF65-F5344CB8AC3E}">
        <p14:creationId xmlns:p14="http://schemas.microsoft.com/office/powerpoint/2010/main" val="199978924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679055"/>
          </a:xfrm>
        </p:spPr>
        <p:txBody>
          <a:bodyPr>
            <a:normAutofit/>
          </a:bodyPr>
          <a:lstStyle/>
          <a:p>
            <a:r>
              <a:rPr lang="en-US" sz="2800" b="1" dirty="0">
                <a:latin typeface="Calibri" panose="020F0502020204030204" pitchFamily="34" charset="0"/>
                <a:cs typeface="Calibri" panose="020F0502020204030204" pitchFamily="34" charset="0"/>
              </a:rPr>
              <a:t>How can understanding the basics of Java programming and software development improve your ability to create effective and efficient software solutions?</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7</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3970318"/>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For example, a developer in Sydney might use Java to build scalable backend systems for a growing tech company, such as Atlassian. Atlassian, an Australian enterprise software company, relies on Java for many of its backend services, ensuring that their software can handle increased user demands and maintain performance. This foundational knowledge not only opens up numerous career opportunities but also equips students with the problem-solving skills necessary to tackle complex software development challenges.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79965903"/>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Number Placeholder 4">
            <a:extLst>
              <a:ext uri="{FF2B5EF4-FFF2-40B4-BE49-F238E27FC236}">
                <a16:creationId xmlns:a16="http://schemas.microsoft.com/office/drawing/2014/main" id="{AB765289-565A-6346-B14A-63120A01B321}"/>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BE4D1B4-1CC5-854C-9BA7-586FCC1ADD23}" type="slidenum">
              <a:rPr lang="en-US" altLang="en-US" sz="1400" smtClean="0"/>
              <a:pPr>
                <a:spcBef>
                  <a:spcPct val="0"/>
                </a:spcBef>
                <a:buClrTx/>
                <a:buSzTx/>
                <a:buFontTx/>
                <a:buNone/>
              </a:pPr>
              <a:t>70</a:t>
            </a:fld>
            <a:endParaRPr lang="en-US" altLang="en-US" sz="1400"/>
          </a:p>
        </p:txBody>
      </p:sp>
      <p:sp>
        <p:nvSpPr>
          <p:cNvPr id="70658" name="Rectangle 2">
            <a:extLst>
              <a:ext uri="{FF2B5EF4-FFF2-40B4-BE49-F238E27FC236}">
                <a16:creationId xmlns:a16="http://schemas.microsoft.com/office/drawing/2014/main" id="{10CBD518-6E6D-F944-AE3A-77CE0D8AE235}"/>
              </a:ext>
            </a:extLst>
          </p:cNvPr>
          <p:cNvSpPr>
            <a:spLocks noGrp="1" noChangeArrowheads="1"/>
          </p:cNvSpPr>
          <p:nvPr>
            <p:ph type="title"/>
          </p:nvPr>
        </p:nvSpPr>
        <p:spPr>
          <a:xfrm>
            <a:off x="-27285" y="-71831"/>
            <a:ext cx="7772400" cy="609600"/>
          </a:xfrm>
          <a:noFill/>
        </p:spPr>
        <p:txBody>
          <a:bodyPr>
            <a:normAutofit fontScale="90000"/>
          </a:bodyPr>
          <a:lstStyle/>
          <a:p>
            <a:r>
              <a:rPr lang="en-US" altLang="en-US" sz="4000" dirty="0"/>
              <a:t>Special Symbols</a:t>
            </a:r>
            <a:endParaRPr lang="en-US" altLang="en-US" sz="4000" dirty="0">
              <a:solidFill>
                <a:schemeClr val="tx1"/>
              </a:solidFill>
            </a:endParaRPr>
          </a:p>
        </p:txBody>
      </p:sp>
      <p:sp>
        <p:nvSpPr>
          <p:cNvPr id="70659" name="Rectangle 6">
            <a:extLst>
              <a:ext uri="{FF2B5EF4-FFF2-40B4-BE49-F238E27FC236}">
                <a16:creationId xmlns:a16="http://schemas.microsoft.com/office/drawing/2014/main" id="{D98B929D-6006-5D4B-84A2-C098872FB43D}"/>
              </a:ext>
            </a:extLst>
          </p:cNvPr>
          <p:cNvSpPr>
            <a:spLocks noChangeArrowheads="1"/>
          </p:cNvSpPr>
          <p:nvPr/>
        </p:nvSpPr>
        <p:spPr bwMode="auto">
          <a:xfrm>
            <a:off x="0" y="2514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70660" name="Object 5">
            <a:extLst>
              <a:ext uri="{FF2B5EF4-FFF2-40B4-BE49-F238E27FC236}">
                <a16:creationId xmlns:a16="http://schemas.microsoft.com/office/drawing/2014/main" id="{00292A14-1374-E54E-9851-28ED52B945F4}"/>
              </a:ext>
            </a:extLst>
          </p:cNvPr>
          <p:cNvGraphicFramePr>
            <a:graphicFrameLocks noChangeAspect="1"/>
          </p:cNvGraphicFramePr>
          <p:nvPr>
            <p:extLst>
              <p:ext uri="{D42A27DB-BD31-4B8C-83A1-F6EECF244321}">
                <p14:modId xmlns:p14="http://schemas.microsoft.com/office/powerpoint/2010/main" val="659172455"/>
              </p:ext>
            </p:extLst>
          </p:nvPr>
        </p:nvGraphicFramePr>
        <p:xfrm>
          <a:off x="-27285" y="372003"/>
          <a:ext cx="9160134" cy="3180602"/>
        </p:xfrm>
        <a:graphic>
          <a:graphicData uri="http://schemas.openxmlformats.org/presentationml/2006/ole">
            <mc:AlternateContent xmlns:mc="http://schemas.openxmlformats.org/markup-compatibility/2006">
              <mc:Choice xmlns:v="urn:schemas-microsoft-com:vml" Requires="v">
                <p:oleObj name="Picture" r:id="rId3" imgW="5283200" imgH="1828800" progId="Word.Picture.8">
                  <p:embed/>
                </p:oleObj>
              </mc:Choice>
              <mc:Fallback>
                <p:oleObj name="Picture" r:id="rId3" imgW="5283200" imgH="1828800" progId="Word.Picture.8">
                  <p:embed/>
                  <p:pic>
                    <p:nvPicPr>
                      <p:cNvPr id="70660" name="Object 5">
                        <a:extLst>
                          <a:ext uri="{FF2B5EF4-FFF2-40B4-BE49-F238E27FC236}">
                            <a16:creationId xmlns:a16="http://schemas.microsoft.com/office/drawing/2014/main" id="{00292A14-1374-E54E-9851-28ED52B945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85" y="372003"/>
                        <a:ext cx="9160134" cy="3180602"/>
                      </a:xfrm>
                      <a:prstGeom prst="rect">
                        <a:avLst/>
                      </a:prstGeom>
                      <a:noFill/>
                      <a:ln>
                        <a:noFill/>
                      </a:ln>
                    </p:spPr>
                  </p:pic>
                </p:oleObj>
              </mc:Fallback>
            </mc:AlternateContent>
          </a:graphicData>
        </a:graphic>
      </p:graphicFrame>
      <p:sp>
        <p:nvSpPr>
          <p:cNvPr id="2" name="Rectangle 1">
            <a:extLst>
              <a:ext uri="{FF2B5EF4-FFF2-40B4-BE49-F238E27FC236}">
                <a16:creationId xmlns:a16="http://schemas.microsoft.com/office/drawing/2014/main" id="{42495A08-5A8B-AB5B-24A7-9669C0352CB7}"/>
              </a:ext>
            </a:extLst>
          </p:cNvPr>
          <p:cNvSpPr>
            <a:spLocks noChangeArrowheads="1"/>
          </p:cNvSpPr>
          <p:nvPr/>
        </p:nvSpPr>
        <p:spPr bwMode="auto">
          <a:xfrm>
            <a:off x="22303" y="3718679"/>
            <a:ext cx="9160134" cy="313932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his slide lists special symbols used in Java programming along with their meanings: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Opening and closing braces denote a block to enclose statements.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Opening and closing parentheses are used with methods.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Opening and closing brackets denote an array.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Double slashes precede a comment line.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Opening and closing quotation marks enclose a string (sequence of characters).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Semicolon marks the end of a statement</a:t>
            </a:r>
          </a:p>
        </p:txBody>
      </p:sp>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5E4022FF-1E63-1655-F5B8-482795EB7FB0}"/>
                  </a:ext>
                </a:extLst>
              </p14:cNvPr>
              <p14:cNvContentPartPr/>
              <p14:nvPr/>
            </p14:nvContentPartPr>
            <p14:xfrm>
              <a:off x="116640" y="1116000"/>
              <a:ext cx="814680" cy="2368440"/>
            </p14:xfrm>
          </p:contentPart>
        </mc:Choice>
        <mc:Fallback xmlns="">
          <p:pic>
            <p:nvPicPr>
              <p:cNvPr id="3" name="Ink 2">
                <a:extLst>
                  <a:ext uri="{FF2B5EF4-FFF2-40B4-BE49-F238E27FC236}">
                    <a16:creationId xmlns:a16="http://schemas.microsoft.com/office/drawing/2014/main" id="{5E4022FF-1E63-1655-F5B8-482795EB7FB0}"/>
                  </a:ext>
                </a:extLst>
              </p:cNvPr>
              <p:cNvPicPr/>
              <p:nvPr/>
            </p:nvPicPr>
            <p:blipFill>
              <a:blip r:embed="rId6"/>
              <a:stretch>
                <a:fillRect/>
              </a:stretch>
            </p:blipFill>
            <p:spPr>
              <a:xfrm>
                <a:off x="107280" y="1106640"/>
                <a:ext cx="833400" cy="2387160"/>
              </a:xfrm>
              <a:prstGeom prst="rect">
                <a:avLst/>
              </a:prstGeom>
            </p:spPr>
          </p:pic>
        </mc:Fallback>
      </mc:AlternateContent>
    </p:spTree>
    <p:extLst>
      <p:ext uri="{BB962C8B-B14F-4D97-AF65-F5344CB8AC3E}">
        <p14:creationId xmlns:p14="http://schemas.microsoft.com/office/powerpoint/2010/main" val="2308742632"/>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Slide Number Placeholder 4">
            <a:extLst>
              <a:ext uri="{FF2B5EF4-FFF2-40B4-BE49-F238E27FC236}">
                <a16:creationId xmlns:a16="http://schemas.microsoft.com/office/drawing/2014/main" id="{1D7C9A69-454C-3F43-AADF-64B8124FDA5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DC2A2A2-DCD4-374C-9C74-E44070067A4B}" type="slidenum">
              <a:rPr lang="en-US" altLang="en-US" sz="1400" smtClean="0"/>
              <a:pPr>
                <a:spcBef>
                  <a:spcPct val="0"/>
                </a:spcBef>
                <a:buClrTx/>
                <a:buSzTx/>
                <a:buFontTx/>
                <a:buNone/>
              </a:pPr>
              <a:t>71</a:t>
            </a:fld>
            <a:endParaRPr lang="en-US" altLang="en-US" sz="1400"/>
          </a:p>
        </p:txBody>
      </p:sp>
      <p:sp>
        <p:nvSpPr>
          <p:cNvPr id="72706" name="Rectangle 2">
            <a:extLst>
              <a:ext uri="{FF2B5EF4-FFF2-40B4-BE49-F238E27FC236}">
                <a16:creationId xmlns:a16="http://schemas.microsoft.com/office/drawing/2014/main" id="{2326C017-461E-7542-9603-DB6F3A380B57}"/>
              </a:ext>
            </a:extLst>
          </p:cNvPr>
          <p:cNvSpPr>
            <a:spLocks noChangeArrowheads="1"/>
          </p:cNvSpPr>
          <p:nvPr/>
        </p:nvSpPr>
        <p:spPr bwMode="auto">
          <a:xfrm>
            <a:off x="381000" y="3962400"/>
            <a:ext cx="8305800" cy="23622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72707" name="Rectangle 3">
            <a:extLst>
              <a:ext uri="{FF2B5EF4-FFF2-40B4-BE49-F238E27FC236}">
                <a16:creationId xmlns:a16="http://schemas.microsoft.com/office/drawing/2014/main" id="{7B05510A-F424-454E-ABB5-7901F995DA9E}"/>
              </a:ext>
            </a:extLst>
          </p:cNvPr>
          <p:cNvSpPr>
            <a:spLocks noGrp="1" noChangeArrowheads="1"/>
          </p:cNvSpPr>
          <p:nvPr>
            <p:ph type="title"/>
          </p:nvPr>
        </p:nvSpPr>
        <p:spPr>
          <a:noFill/>
        </p:spPr>
        <p:txBody>
          <a:bodyPr/>
          <a:lstStyle/>
          <a:p>
            <a:r>
              <a:rPr lang="en-US" altLang="en-US"/>
              <a:t>{  … }</a:t>
            </a:r>
          </a:p>
        </p:txBody>
      </p:sp>
      <p:sp>
        <p:nvSpPr>
          <p:cNvPr id="72708" name="Rectangle 4">
            <a:extLst>
              <a:ext uri="{FF2B5EF4-FFF2-40B4-BE49-F238E27FC236}">
                <a16:creationId xmlns:a16="http://schemas.microsoft.com/office/drawing/2014/main" id="{C36C075F-143F-0647-9BD7-FAB9129F00F1}"/>
              </a:ext>
            </a:extLst>
          </p:cNvPr>
          <p:cNvSpPr>
            <a:spLocks noChangeArrowheads="1"/>
          </p:cNvSpPr>
          <p:nvPr/>
        </p:nvSpPr>
        <p:spPr bwMode="auto">
          <a:xfrm>
            <a:off x="4267200" y="4419600"/>
            <a:ext cx="3810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2709" name="Rectangle 9">
            <a:extLst>
              <a:ext uri="{FF2B5EF4-FFF2-40B4-BE49-F238E27FC236}">
                <a16:creationId xmlns:a16="http://schemas.microsoft.com/office/drawing/2014/main" id="{78726383-BDD7-944B-AB4F-7ACF930A9DF6}"/>
              </a:ext>
            </a:extLst>
          </p:cNvPr>
          <p:cNvSpPr>
            <a:spLocks noChangeArrowheads="1"/>
          </p:cNvSpPr>
          <p:nvPr/>
        </p:nvSpPr>
        <p:spPr bwMode="auto">
          <a:xfrm>
            <a:off x="7848600" y="4724400"/>
            <a:ext cx="3810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2710" name="Rectangle 10">
            <a:extLst>
              <a:ext uri="{FF2B5EF4-FFF2-40B4-BE49-F238E27FC236}">
                <a16:creationId xmlns:a16="http://schemas.microsoft.com/office/drawing/2014/main" id="{1B6083CF-6FE9-9246-91D9-42239910F04C}"/>
              </a:ext>
            </a:extLst>
          </p:cNvPr>
          <p:cNvSpPr>
            <a:spLocks noChangeArrowheads="1"/>
          </p:cNvSpPr>
          <p:nvPr/>
        </p:nvSpPr>
        <p:spPr bwMode="auto">
          <a:xfrm>
            <a:off x="762000" y="5486400"/>
            <a:ext cx="3810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2711" name="Rectangle 11">
            <a:extLst>
              <a:ext uri="{FF2B5EF4-FFF2-40B4-BE49-F238E27FC236}">
                <a16:creationId xmlns:a16="http://schemas.microsoft.com/office/drawing/2014/main" id="{A4EC8376-82B9-3F45-9085-EE579C88D2C9}"/>
              </a:ext>
            </a:extLst>
          </p:cNvPr>
          <p:cNvSpPr>
            <a:spLocks noChangeArrowheads="1"/>
          </p:cNvSpPr>
          <p:nvPr/>
        </p:nvSpPr>
        <p:spPr bwMode="auto">
          <a:xfrm>
            <a:off x="381000" y="5867400"/>
            <a:ext cx="3810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082146024"/>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Number Placeholder 4">
            <a:extLst>
              <a:ext uri="{FF2B5EF4-FFF2-40B4-BE49-F238E27FC236}">
                <a16:creationId xmlns:a16="http://schemas.microsoft.com/office/drawing/2014/main" id="{06B90EAD-AD4D-DC46-9F13-4045CB02350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75F59E5-5129-5745-9637-06E7A1DA8FA3}" type="slidenum">
              <a:rPr lang="en-US" altLang="en-US" sz="1400" smtClean="0"/>
              <a:pPr>
                <a:spcBef>
                  <a:spcPct val="0"/>
                </a:spcBef>
                <a:buClrTx/>
                <a:buSzTx/>
                <a:buFontTx/>
                <a:buNone/>
              </a:pPr>
              <a:t>72</a:t>
            </a:fld>
            <a:endParaRPr lang="en-US" altLang="en-US" sz="1400"/>
          </a:p>
        </p:txBody>
      </p:sp>
      <p:sp>
        <p:nvSpPr>
          <p:cNvPr id="73730" name="Rectangle 2">
            <a:extLst>
              <a:ext uri="{FF2B5EF4-FFF2-40B4-BE49-F238E27FC236}">
                <a16:creationId xmlns:a16="http://schemas.microsoft.com/office/drawing/2014/main" id="{9D8265F8-9533-DD45-A5F9-CFA747FA7208}"/>
              </a:ext>
            </a:extLst>
          </p:cNvPr>
          <p:cNvSpPr>
            <a:spLocks noChangeArrowheads="1"/>
          </p:cNvSpPr>
          <p:nvPr/>
        </p:nvSpPr>
        <p:spPr bwMode="auto">
          <a:xfrm>
            <a:off x="381000" y="3962400"/>
            <a:ext cx="8305800" cy="23622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73731" name="Rectangle 3">
            <a:extLst>
              <a:ext uri="{FF2B5EF4-FFF2-40B4-BE49-F238E27FC236}">
                <a16:creationId xmlns:a16="http://schemas.microsoft.com/office/drawing/2014/main" id="{98C3B8C0-77CC-EC44-A513-7D433038272B}"/>
              </a:ext>
            </a:extLst>
          </p:cNvPr>
          <p:cNvSpPr>
            <a:spLocks noGrp="1" noChangeArrowheads="1"/>
          </p:cNvSpPr>
          <p:nvPr>
            <p:ph type="title"/>
          </p:nvPr>
        </p:nvSpPr>
        <p:spPr>
          <a:noFill/>
        </p:spPr>
        <p:txBody>
          <a:bodyPr/>
          <a:lstStyle/>
          <a:p>
            <a:r>
              <a:rPr lang="en-US" altLang="en-US"/>
              <a:t>(  …  )</a:t>
            </a:r>
          </a:p>
        </p:txBody>
      </p:sp>
      <p:sp>
        <p:nvSpPr>
          <p:cNvPr id="73732" name="Rectangle 4">
            <a:extLst>
              <a:ext uri="{FF2B5EF4-FFF2-40B4-BE49-F238E27FC236}">
                <a16:creationId xmlns:a16="http://schemas.microsoft.com/office/drawing/2014/main" id="{F91244D4-0033-1340-A0FA-0B5CA3CF5DB2}"/>
              </a:ext>
            </a:extLst>
          </p:cNvPr>
          <p:cNvSpPr>
            <a:spLocks noChangeArrowheads="1"/>
          </p:cNvSpPr>
          <p:nvPr/>
        </p:nvSpPr>
        <p:spPr bwMode="auto">
          <a:xfrm>
            <a:off x="5105400" y="4724400"/>
            <a:ext cx="1524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3733" name="Rectangle 8">
            <a:extLst>
              <a:ext uri="{FF2B5EF4-FFF2-40B4-BE49-F238E27FC236}">
                <a16:creationId xmlns:a16="http://schemas.microsoft.com/office/drawing/2014/main" id="{03AB5856-38C0-154F-BBA0-119E9ADD177B}"/>
              </a:ext>
            </a:extLst>
          </p:cNvPr>
          <p:cNvSpPr>
            <a:spLocks noChangeArrowheads="1"/>
          </p:cNvSpPr>
          <p:nvPr/>
        </p:nvSpPr>
        <p:spPr bwMode="auto">
          <a:xfrm>
            <a:off x="7620000" y="4724400"/>
            <a:ext cx="1524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3734" name="Rectangle 9">
            <a:extLst>
              <a:ext uri="{FF2B5EF4-FFF2-40B4-BE49-F238E27FC236}">
                <a16:creationId xmlns:a16="http://schemas.microsoft.com/office/drawing/2014/main" id="{A745E20D-2C55-0447-A942-F6D2396C7113}"/>
              </a:ext>
            </a:extLst>
          </p:cNvPr>
          <p:cNvSpPr>
            <a:spLocks noChangeArrowheads="1"/>
          </p:cNvSpPr>
          <p:nvPr/>
        </p:nvSpPr>
        <p:spPr bwMode="auto">
          <a:xfrm>
            <a:off x="4495800" y="5105400"/>
            <a:ext cx="1524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3735" name="Rectangle 10">
            <a:extLst>
              <a:ext uri="{FF2B5EF4-FFF2-40B4-BE49-F238E27FC236}">
                <a16:creationId xmlns:a16="http://schemas.microsoft.com/office/drawing/2014/main" id="{0C1DEEC9-A1F2-FA47-8F57-52894DDA102E}"/>
              </a:ext>
            </a:extLst>
          </p:cNvPr>
          <p:cNvSpPr>
            <a:spLocks noChangeArrowheads="1"/>
          </p:cNvSpPr>
          <p:nvPr/>
        </p:nvSpPr>
        <p:spPr bwMode="auto">
          <a:xfrm>
            <a:off x="8001000" y="5105400"/>
            <a:ext cx="1524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469586322"/>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Number Placeholder 4">
            <a:extLst>
              <a:ext uri="{FF2B5EF4-FFF2-40B4-BE49-F238E27FC236}">
                <a16:creationId xmlns:a16="http://schemas.microsoft.com/office/drawing/2014/main" id="{5B54EA1C-C4DF-0E48-BCF8-3EAEB029715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E59398A-099F-6A4A-A543-3783090E9E54}" type="slidenum">
              <a:rPr lang="en-US" altLang="en-US" sz="1400" smtClean="0"/>
              <a:pPr>
                <a:spcBef>
                  <a:spcPct val="0"/>
                </a:spcBef>
                <a:buClrTx/>
                <a:buSzTx/>
                <a:buFontTx/>
                <a:buNone/>
              </a:pPr>
              <a:t>73</a:t>
            </a:fld>
            <a:endParaRPr lang="en-US" altLang="en-US" sz="1400"/>
          </a:p>
        </p:txBody>
      </p:sp>
      <p:sp>
        <p:nvSpPr>
          <p:cNvPr id="74754" name="Rectangle 2">
            <a:extLst>
              <a:ext uri="{FF2B5EF4-FFF2-40B4-BE49-F238E27FC236}">
                <a16:creationId xmlns:a16="http://schemas.microsoft.com/office/drawing/2014/main" id="{0A922B55-59B6-FA46-9AFA-528D1136A2C8}"/>
              </a:ext>
            </a:extLst>
          </p:cNvPr>
          <p:cNvSpPr>
            <a:spLocks noChangeArrowheads="1"/>
          </p:cNvSpPr>
          <p:nvPr/>
        </p:nvSpPr>
        <p:spPr bwMode="auto">
          <a:xfrm>
            <a:off x="381000" y="3962400"/>
            <a:ext cx="8305800" cy="23622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74755" name="Rectangle 3">
            <a:extLst>
              <a:ext uri="{FF2B5EF4-FFF2-40B4-BE49-F238E27FC236}">
                <a16:creationId xmlns:a16="http://schemas.microsoft.com/office/drawing/2014/main" id="{25C376DA-11E0-C347-BA9E-2AC90487DE00}"/>
              </a:ext>
            </a:extLst>
          </p:cNvPr>
          <p:cNvSpPr>
            <a:spLocks noGrp="1" noChangeArrowheads="1"/>
          </p:cNvSpPr>
          <p:nvPr>
            <p:ph type="title"/>
          </p:nvPr>
        </p:nvSpPr>
        <p:spPr>
          <a:noFill/>
        </p:spPr>
        <p:txBody>
          <a:bodyPr/>
          <a:lstStyle/>
          <a:p>
            <a:r>
              <a:rPr lang="en-US" altLang="en-US"/>
              <a:t>;</a:t>
            </a:r>
          </a:p>
        </p:txBody>
      </p:sp>
      <p:sp>
        <p:nvSpPr>
          <p:cNvPr id="74756" name="Rectangle 6">
            <a:extLst>
              <a:ext uri="{FF2B5EF4-FFF2-40B4-BE49-F238E27FC236}">
                <a16:creationId xmlns:a16="http://schemas.microsoft.com/office/drawing/2014/main" id="{1931894D-DB12-7D48-B163-F226DED864A1}"/>
              </a:ext>
            </a:extLst>
          </p:cNvPr>
          <p:cNvSpPr>
            <a:spLocks noChangeArrowheads="1"/>
          </p:cNvSpPr>
          <p:nvPr/>
        </p:nvSpPr>
        <p:spPr bwMode="auto">
          <a:xfrm>
            <a:off x="8077200" y="5105400"/>
            <a:ext cx="3048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3978559662"/>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EC929178-5977-664B-90E5-CA408D26330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DAFB23D-8056-2046-8080-E9563084F840}" type="slidenum">
              <a:rPr lang="en-US" altLang="en-US" sz="1400" smtClean="0"/>
              <a:pPr>
                <a:spcBef>
                  <a:spcPct val="0"/>
                </a:spcBef>
                <a:buClrTx/>
                <a:buSzTx/>
                <a:buFontTx/>
                <a:buNone/>
              </a:pPr>
              <a:t>74</a:t>
            </a:fld>
            <a:endParaRPr lang="en-US" altLang="en-US" sz="1400"/>
          </a:p>
        </p:txBody>
      </p:sp>
      <p:sp>
        <p:nvSpPr>
          <p:cNvPr id="75778" name="Rectangle 2">
            <a:extLst>
              <a:ext uri="{FF2B5EF4-FFF2-40B4-BE49-F238E27FC236}">
                <a16:creationId xmlns:a16="http://schemas.microsoft.com/office/drawing/2014/main" id="{79DECE2C-BB23-3F42-AB2B-8D6112BE5F70}"/>
              </a:ext>
            </a:extLst>
          </p:cNvPr>
          <p:cNvSpPr>
            <a:spLocks noChangeArrowheads="1"/>
          </p:cNvSpPr>
          <p:nvPr/>
        </p:nvSpPr>
        <p:spPr bwMode="auto">
          <a:xfrm>
            <a:off x="381000" y="3962400"/>
            <a:ext cx="8305800" cy="23622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75779" name="Rectangle 3">
            <a:extLst>
              <a:ext uri="{FF2B5EF4-FFF2-40B4-BE49-F238E27FC236}">
                <a16:creationId xmlns:a16="http://schemas.microsoft.com/office/drawing/2014/main" id="{152D84AD-E1DC-3443-B60D-A3ADC2CFF7BF}"/>
              </a:ext>
            </a:extLst>
          </p:cNvPr>
          <p:cNvSpPr>
            <a:spLocks noGrp="1" noChangeArrowheads="1"/>
          </p:cNvSpPr>
          <p:nvPr>
            <p:ph type="title"/>
          </p:nvPr>
        </p:nvSpPr>
        <p:spPr>
          <a:noFill/>
        </p:spPr>
        <p:txBody>
          <a:bodyPr/>
          <a:lstStyle/>
          <a:p>
            <a:r>
              <a:rPr lang="en-US" altLang="en-US"/>
              <a:t>// …</a:t>
            </a:r>
          </a:p>
        </p:txBody>
      </p:sp>
      <p:sp>
        <p:nvSpPr>
          <p:cNvPr id="75780" name="Rectangle 4">
            <a:extLst>
              <a:ext uri="{FF2B5EF4-FFF2-40B4-BE49-F238E27FC236}">
                <a16:creationId xmlns:a16="http://schemas.microsoft.com/office/drawing/2014/main" id="{F96BA2CF-D5FD-614E-BE0B-37863058DB92}"/>
              </a:ext>
            </a:extLst>
          </p:cNvPr>
          <p:cNvSpPr>
            <a:spLocks noChangeArrowheads="1"/>
          </p:cNvSpPr>
          <p:nvPr/>
        </p:nvSpPr>
        <p:spPr bwMode="auto">
          <a:xfrm>
            <a:off x="457200" y="4038600"/>
            <a:ext cx="4572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1264473033"/>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Number Placeholder 4">
            <a:extLst>
              <a:ext uri="{FF2B5EF4-FFF2-40B4-BE49-F238E27FC236}">
                <a16:creationId xmlns:a16="http://schemas.microsoft.com/office/drawing/2014/main" id="{78F07E64-E958-4A4C-8093-5A500074F40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538A2C8-5BA4-384B-8910-81C2AB50E49B}" type="slidenum">
              <a:rPr lang="en-US" altLang="en-US" sz="1400" smtClean="0"/>
              <a:pPr>
                <a:spcBef>
                  <a:spcPct val="0"/>
                </a:spcBef>
                <a:buClrTx/>
                <a:buSzTx/>
                <a:buFontTx/>
                <a:buNone/>
              </a:pPr>
              <a:t>75</a:t>
            </a:fld>
            <a:endParaRPr lang="en-US" altLang="en-US" sz="1400"/>
          </a:p>
        </p:txBody>
      </p:sp>
      <p:sp>
        <p:nvSpPr>
          <p:cNvPr id="76802" name="Rectangle 2">
            <a:extLst>
              <a:ext uri="{FF2B5EF4-FFF2-40B4-BE49-F238E27FC236}">
                <a16:creationId xmlns:a16="http://schemas.microsoft.com/office/drawing/2014/main" id="{577B972E-C346-3643-BDB2-B34819F810A8}"/>
              </a:ext>
            </a:extLst>
          </p:cNvPr>
          <p:cNvSpPr>
            <a:spLocks noChangeArrowheads="1"/>
          </p:cNvSpPr>
          <p:nvPr/>
        </p:nvSpPr>
        <p:spPr bwMode="auto">
          <a:xfrm>
            <a:off x="381000" y="3962400"/>
            <a:ext cx="8305800" cy="236220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b="1">
                <a:latin typeface="Courier New" panose="02070309020205020404" pitchFamily="49" charset="0"/>
              </a:rPr>
              <a:t>// This program prints Welcome to Java! </a:t>
            </a:r>
          </a:p>
          <a:p>
            <a:pPr>
              <a:spcBef>
                <a:spcPct val="0"/>
              </a:spcBef>
              <a:buFont typeface="Monotype Sorts" pitchFamily="2" charset="2"/>
              <a:buNone/>
            </a:pPr>
            <a:r>
              <a:rPr lang="en-US" altLang="en-US" sz="2400" b="1">
                <a:latin typeface="Courier New" panose="02070309020205020404" pitchFamily="49" charset="0"/>
              </a:rPr>
              <a:t>public class Welcome {	</a:t>
            </a:r>
          </a:p>
          <a:p>
            <a:pPr>
              <a:spcBef>
                <a:spcPct val="0"/>
              </a:spcBef>
              <a:buFont typeface="Monotype Sorts" pitchFamily="2" charset="2"/>
              <a:buNone/>
            </a:pPr>
            <a:r>
              <a:rPr lang="en-US" altLang="en-US" sz="2400" b="1">
                <a:latin typeface="Courier New" panose="02070309020205020404" pitchFamily="49" charset="0"/>
              </a:rPr>
              <a:t>  public static void main(String[] args) { </a:t>
            </a:r>
          </a:p>
          <a:p>
            <a:pPr>
              <a:spcBef>
                <a:spcPct val="0"/>
              </a:spcBef>
              <a:buFont typeface="Monotype Sorts" pitchFamily="2" charset="2"/>
              <a:buNone/>
            </a:pPr>
            <a:r>
              <a:rPr lang="en-US" altLang="en-US" sz="2400" b="1">
                <a:latin typeface="Courier New" panose="02070309020205020404" pitchFamily="49" charset="0"/>
              </a:rPr>
              <a:t>    System.out.println("Welcome to Java!");</a:t>
            </a:r>
          </a:p>
          <a:p>
            <a:pPr>
              <a:spcBef>
                <a:spcPct val="0"/>
              </a:spcBef>
              <a:buFont typeface="Monotype Sorts" pitchFamily="2" charset="2"/>
              <a:buNone/>
            </a:pPr>
            <a:r>
              <a:rPr lang="en-US" altLang="en-US" sz="2400" b="1">
                <a:latin typeface="Courier New" panose="02070309020205020404" pitchFamily="49" charset="0"/>
              </a:rPr>
              <a:t>  }</a:t>
            </a:r>
          </a:p>
          <a:p>
            <a:pPr>
              <a:spcBef>
                <a:spcPct val="0"/>
              </a:spcBef>
              <a:buFont typeface="Monotype Sorts" pitchFamily="2" charset="2"/>
              <a:buNone/>
            </a:pPr>
            <a:r>
              <a:rPr lang="en-US" altLang="en-US" sz="2400" b="1">
                <a:latin typeface="Courier New" panose="02070309020205020404" pitchFamily="49" charset="0"/>
              </a:rPr>
              <a:t>}</a:t>
            </a:r>
            <a:endParaRPr lang="en-US" altLang="en-US" sz="2800" b="1"/>
          </a:p>
        </p:txBody>
      </p:sp>
      <p:sp>
        <p:nvSpPr>
          <p:cNvPr id="76803" name="Rectangle 3">
            <a:extLst>
              <a:ext uri="{FF2B5EF4-FFF2-40B4-BE49-F238E27FC236}">
                <a16:creationId xmlns:a16="http://schemas.microsoft.com/office/drawing/2014/main" id="{BA23AE1E-2DD5-5440-A118-098C960C3A96}"/>
              </a:ext>
            </a:extLst>
          </p:cNvPr>
          <p:cNvSpPr>
            <a:spLocks noGrp="1" noChangeArrowheads="1"/>
          </p:cNvSpPr>
          <p:nvPr>
            <p:ph type="title"/>
          </p:nvPr>
        </p:nvSpPr>
        <p:spPr>
          <a:noFill/>
        </p:spPr>
        <p:txBody>
          <a:bodyPr/>
          <a:lstStyle/>
          <a:p>
            <a:r>
              <a:rPr lang="en-US" altLang="en-US"/>
              <a:t>" … "</a:t>
            </a:r>
          </a:p>
        </p:txBody>
      </p:sp>
      <p:sp>
        <p:nvSpPr>
          <p:cNvPr id="76804" name="Rectangle 5">
            <a:extLst>
              <a:ext uri="{FF2B5EF4-FFF2-40B4-BE49-F238E27FC236}">
                <a16:creationId xmlns:a16="http://schemas.microsoft.com/office/drawing/2014/main" id="{B77427F5-E3E4-994A-A13C-1F86D0AB1521}"/>
              </a:ext>
            </a:extLst>
          </p:cNvPr>
          <p:cNvSpPr>
            <a:spLocks noChangeArrowheads="1"/>
          </p:cNvSpPr>
          <p:nvPr/>
        </p:nvSpPr>
        <p:spPr bwMode="auto">
          <a:xfrm>
            <a:off x="4648200" y="5105400"/>
            <a:ext cx="2286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6805" name="Rectangle 6">
            <a:extLst>
              <a:ext uri="{FF2B5EF4-FFF2-40B4-BE49-F238E27FC236}">
                <a16:creationId xmlns:a16="http://schemas.microsoft.com/office/drawing/2014/main" id="{64397569-99D6-B049-8684-AA92A9D88C51}"/>
              </a:ext>
            </a:extLst>
          </p:cNvPr>
          <p:cNvSpPr>
            <a:spLocks noChangeArrowheads="1"/>
          </p:cNvSpPr>
          <p:nvPr/>
        </p:nvSpPr>
        <p:spPr bwMode="auto">
          <a:xfrm>
            <a:off x="7772400" y="5105400"/>
            <a:ext cx="228600" cy="3714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F5188A7A-FA50-7FE3-BFE6-D7B9D88354B9}"/>
                  </a:ext>
                </a:extLst>
              </p14:cNvPr>
              <p14:cNvContentPartPr/>
              <p14:nvPr/>
            </p14:nvContentPartPr>
            <p14:xfrm>
              <a:off x="407520" y="4357800"/>
              <a:ext cx="8097120" cy="1504440"/>
            </p14:xfrm>
          </p:contentPart>
        </mc:Choice>
        <mc:Fallback xmlns="">
          <p:pic>
            <p:nvPicPr>
              <p:cNvPr id="2" name="Ink 1">
                <a:extLst>
                  <a:ext uri="{FF2B5EF4-FFF2-40B4-BE49-F238E27FC236}">
                    <a16:creationId xmlns:a16="http://schemas.microsoft.com/office/drawing/2014/main" id="{F5188A7A-FA50-7FE3-BFE6-D7B9D88354B9}"/>
                  </a:ext>
                </a:extLst>
              </p:cNvPr>
              <p:cNvPicPr/>
              <p:nvPr/>
            </p:nvPicPr>
            <p:blipFill>
              <a:blip r:embed="rId3"/>
              <a:stretch>
                <a:fillRect/>
              </a:stretch>
            </p:blipFill>
            <p:spPr>
              <a:xfrm>
                <a:off x="398160" y="4348440"/>
                <a:ext cx="8115840" cy="1523160"/>
              </a:xfrm>
              <a:prstGeom prst="rect">
                <a:avLst/>
              </a:prstGeom>
            </p:spPr>
          </p:pic>
        </mc:Fallback>
      </mc:AlternateContent>
    </p:spTree>
    <p:extLst>
      <p:ext uri="{BB962C8B-B14F-4D97-AF65-F5344CB8AC3E}">
        <p14:creationId xmlns:p14="http://schemas.microsoft.com/office/powerpoint/2010/main" val="3209798001"/>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Number Placeholder 4">
            <a:extLst>
              <a:ext uri="{FF2B5EF4-FFF2-40B4-BE49-F238E27FC236}">
                <a16:creationId xmlns:a16="http://schemas.microsoft.com/office/drawing/2014/main" id="{0034C7D1-C357-0A47-A4AE-F940CA7BA32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6AA5505-4F8C-0B40-9A24-4EEE109507FD}" type="slidenum">
              <a:rPr lang="en-US" altLang="en-US" sz="1400" smtClean="0"/>
              <a:pPr>
                <a:spcBef>
                  <a:spcPct val="0"/>
                </a:spcBef>
                <a:buClrTx/>
                <a:buSzTx/>
                <a:buFontTx/>
                <a:buNone/>
              </a:pPr>
              <a:t>76</a:t>
            </a:fld>
            <a:endParaRPr lang="en-US" altLang="en-US" sz="1400"/>
          </a:p>
        </p:txBody>
      </p:sp>
      <p:sp>
        <p:nvSpPr>
          <p:cNvPr id="77826" name="Rectangle 2">
            <a:extLst>
              <a:ext uri="{FF2B5EF4-FFF2-40B4-BE49-F238E27FC236}">
                <a16:creationId xmlns:a16="http://schemas.microsoft.com/office/drawing/2014/main" id="{3BE9FE85-144C-C440-93A1-FDE2857EDD33}"/>
              </a:ext>
            </a:extLst>
          </p:cNvPr>
          <p:cNvSpPr>
            <a:spLocks noGrp="1" noChangeArrowheads="1"/>
          </p:cNvSpPr>
          <p:nvPr>
            <p:ph type="title"/>
          </p:nvPr>
        </p:nvSpPr>
        <p:spPr>
          <a:xfrm>
            <a:off x="685800" y="0"/>
            <a:ext cx="7772400" cy="1428750"/>
          </a:xfrm>
          <a:noFill/>
        </p:spPr>
        <p:txBody>
          <a:bodyPr/>
          <a:lstStyle/>
          <a:p>
            <a:r>
              <a:rPr lang="en-US" altLang="en-US"/>
              <a:t>Programming Style and Documentation</a:t>
            </a:r>
          </a:p>
        </p:txBody>
      </p:sp>
      <p:sp>
        <p:nvSpPr>
          <p:cNvPr id="77827" name="Rectangle 3">
            <a:extLst>
              <a:ext uri="{FF2B5EF4-FFF2-40B4-BE49-F238E27FC236}">
                <a16:creationId xmlns:a16="http://schemas.microsoft.com/office/drawing/2014/main" id="{B45948CA-44D7-9C45-B926-16CBE4FCC6D7}"/>
              </a:ext>
            </a:extLst>
          </p:cNvPr>
          <p:cNvSpPr>
            <a:spLocks noGrp="1" noChangeArrowheads="1"/>
          </p:cNvSpPr>
          <p:nvPr>
            <p:ph type="body" idx="1"/>
          </p:nvPr>
        </p:nvSpPr>
        <p:spPr>
          <a:xfrm>
            <a:off x="381000" y="1657350"/>
            <a:ext cx="7789863" cy="3529013"/>
          </a:xfrm>
          <a:noFill/>
        </p:spPr>
        <p:txBody>
          <a:bodyPr>
            <a:normAutofit/>
          </a:bodyPr>
          <a:lstStyle/>
          <a:p>
            <a:pPr algn="just"/>
            <a:r>
              <a:rPr lang="en-US" altLang="en-US" sz="2800" dirty="0"/>
              <a:t>Appropriate Comments</a:t>
            </a:r>
          </a:p>
          <a:p>
            <a:pPr algn="just"/>
            <a:r>
              <a:rPr lang="en-US" altLang="en-US" sz="2800" dirty="0"/>
              <a:t>Naming Conventions</a:t>
            </a:r>
          </a:p>
          <a:p>
            <a:pPr algn="just"/>
            <a:r>
              <a:rPr lang="en-US" altLang="en-US" sz="2800" dirty="0"/>
              <a:t>Proper Indentation and Spacing Lines</a:t>
            </a:r>
          </a:p>
          <a:p>
            <a:pPr algn="just"/>
            <a:r>
              <a:rPr lang="en-US" altLang="en-US" sz="2800" dirty="0"/>
              <a:t>Block Styles</a:t>
            </a:r>
          </a:p>
          <a:p>
            <a:pPr algn="just"/>
            <a:endParaRPr lang="en-US" altLang="en-US" sz="2800" dirty="0"/>
          </a:p>
          <a:p>
            <a:pPr algn="just"/>
            <a:r>
              <a:rPr lang="en-US" altLang="en-US" sz="2800" dirty="0">
                <a:solidFill>
                  <a:srgbClr val="FF0000"/>
                </a:solidFill>
              </a:rPr>
              <a:t>Your code will be assessed based on these!</a:t>
            </a:r>
          </a:p>
        </p:txBody>
      </p:sp>
    </p:spTree>
    <p:extLst>
      <p:ext uri="{BB962C8B-B14F-4D97-AF65-F5344CB8AC3E}">
        <p14:creationId xmlns:p14="http://schemas.microsoft.com/office/powerpoint/2010/main" val="1339621360"/>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Number Placeholder 4">
            <a:extLst>
              <a:ext uri="{FF2B5EF4-FFF2-40B4-BE49-F238E27FC236}">
                <a16:creationId xmlns:a16="http://schemas.microsoft.com/office/drawing/2014/main" id="{9BFF2D0D-6F79-CA4A-AF2E-825F2627CFF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AFDD722-DEBD-5342-A93A-8289C3E2A407}" type="slidenum">
              <a:rPr lang="en-US" altLang="en-US" sz="1400" smtClean="0"/>
              <a:pPr>
                <a:spcBef>
                  <a:spcPct val="0"/>
                </a:spcBef>
                <a:buClrTx/>
                <a:buSzTx/>
                <a:buFontTx/>
                <a:buNone/>
              </a:pPr>
              <a:t>77</a:t>
            </a:fld>
            <a:endParaRPr lang="en-US" altLang="en-US" sz="1400"/>
          </a:p>
        </p:txBody>
      </p:sp>
      <p:sp>
        <p:nvSpPr>
          <p:cNvPr id="78850" name="Rectangle 2">
            <a:extLst>
              <a:ext uri="{FF2B5EF4-FFF2-40B4-BE49-F238E27FC236}">
                <a16:creationId xmlns:a16="http://schemas.microsoft.com/office/drawing/2014/main" id="{C44161CC-0F0C-2148-A387-B0F18C8C48B4}"/>
              </a:ext>
            </a:extLst>
          </p:cNvPr>
          <p:cNvSpPr>
            <a:spLocks noGrp="1" noChangeArrowheads="1"/>
          </p:cNvSpPr>
          <p:nvPr>
            <p:ph type="title"/>
          </p:nvPr>
        </p:nvSpPr>
        <p:spPr>
          <a:xfrm>
            <a:off x="685800" y="0"/>
            <a:ext cx="7772400" cy="1428750"/>
          </a:xfrm>
          <a:noFill/>
        </p:spPr>
        <p:txBody>
          <a:bodyPr/>
          <a:lstStyle/>
          <a:p>
            <a:r>
              <a:rPr lang="en-US" altLang="en-US"/>
              <a:t>Appropriate Comments</a:t>
            </a:r>
          </a:p>
        </p:txBody>
      </p:sp>
      <p:sp>
        <p:nvSpPr>
          <p:cNvPr id="78851" name="Rectangle 3">
            <a:extLst>
              <a:ext uri="{FF2B5EF4-FFF2-40B4-BE49-F238E27FC236}">
                <a16:creationId xmlns:a16="http://schemas.microsoft.com/office/drawing/2014/main" id="{2AA76685-1C31-7C48-907D-C27688B0817A}"/>
              </a:ext>
            </a:extLst>
          </p:cNvPr>
          <p:cNvSpPr>
            <a:spLocks noGrp="1" noChangeArrowheads="1"/>
          </p:cNvSpPr>
          <p:nvPr>
            <p:ph type="body" idx="1"/>
          </p:nvPr>
        </p:nvSpPr>
        <p:spPr>
          <a:xfrm>
            <a:off x="228600" y="1600200"/>
            <a:ext cx="8534400" cy="3886200"/>
          </a:xfrm>
          <a:noFill/>
        </p:spPr>
        <p:txBody>
          <a:bodyPr/>
          <a:lstStyle/>
          <a:p>
            <a:pPr marL="0" indent="0">
              <a:lnSpc>
                <a:spcPct val="90000"/>
              </a:lnSpc>
              <a:buFont typeface="Monotype Sorts" pitchFamily="2" charset="2"/>
              <a:buNone/>
            </a:pPr>
            <a:r>
              <a:rPr lang="en-US" altLang="en-US">
                <a:cs typeface="Times New Roman" panose="02020603050405020304" pitchFamily="18" charset="0"/>
              </a:rPr>
              <a:t>Include a summary at the beginning of the program to explain what the program does, its key features, its supporting data structures, and any unique techniques it uses. </a:t>
            </a:r>
          </a:p>
          <a:p>
            <a:pPr marL="0" indent="0" algn="just">
              <a:lnSpc>
                <a:spcPct val="90000"/>
              </a:lnSpc>
              <a:buFont typeface="Monotype Sorts" pitchFamily="2" charset="2"/>
              <a:buNone/>
            </a:pPr>
            <a:endParaRPr lang="en-US" altLang="en-US">
              <a:cs typeface="Times New Roman" panose="02020603050405020304" pitchFamily="18" charset="0"/>
            </a:endParaRPr>
          </a:p>
          <a:p>
            <a:pPr marL="0" indent="0">
              <a:lnSpc>
                <a:spcPct val="90000"/>
              </a:lnSpc>
              <a:buFont typeface="Monotype Sorts" pitchFamily="2" charset="2"/>
              <a:buNone/>
            </a:pPr>
            <a:r>
              <a:rPr lang="en-US" altLang="en-US">
                <a:cs typeface="Times New Roman" panose="02020603050405020304" pitchFamily="18" charset="0"/>
              </a:rPr>
              <a:t>Include your name, class section, instructor, date, and a brief description at the beginning of the program. </a:t>
            </a:r>
          </a:p>
        </p:txBody>
      </p:sp>
    </p:spTree>
    <p:extLst>
      <p:ext uri="{BB962C8B-B14F-4D97-AF65-F5344CB8AC3E}">
        <p14:creationId xmlns:p14="http://schemas.microsoft.com/office/powerpoint/2010/main" val="1959784142"/>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Number Placeholder 4">
            <a:extLst>
              <a:ext uri="{FF2B5EF4-FFF2-40B4-BE49-F238E27FC236}">
                <a16:creationId xmlns:a16="http://schemas.microsoft.com/office/drawing/2014/main" id="{C0444FC7-A03F-CC46-BC1D-E804783AA90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E7CB28C-BB15-864F-99CA-2F5D220ACE49}" type="slidenum">
              <a:rPr lang="en-US" altLang="en-US" sz="1400" smtClean="0"/>
              <a:pPr>
                <a:spcBef>
                  <a:spcPct val="0"/>
                </a:spcBef>
                <a:buClrTx/>
                <a:buSzTx/>
                <a:buFontTx/>
                <a:buNone/>
              </a:pPr>
              <a:t>78</a:t>
            </a:fld>
            <a:endParaRPr lang="en-US" altLang="en-US" sz="1400"/>
          </a:p>
        </p:txBody>
      </p:sp>
      <p:sp>
        <p:nvSpPr>
          <p:cNvPr id="79874" name="Rectangle 2">
            <a:extLst>
              <a:ext uri="{FF2B5EF4-FFF2-40B4-BE49-F238E27FC236}">
                <a16:creationId xmlns:a16="http://schemas.microsoft.com/office/drawing/2014/main" id="{E8D69C13-B63B-9C43-91D7-6AD32BEBA2C5}"/>
              </a:ext>
            </a:extLst>
          </p:cNvPr>
          <p:cNvSpPr>
            <a:spLocks noGrp="1" noChangeArrowheads="1"/>
          </p:cNvSpPr>
          <p:nvPr>
            <p:ph type="title"/>
          </p:nvPr>
        </p:nvSpPr>
        <p:spPr>
          <a:xfrm>
            <a:off x="685800" y="0"/>
            <a:ext cx="7772400" cy="1428750"/>
          </a:xfrm>
          <a:noFill/>
        </p:spPr>
        <p:txBody>
          <a:bodyPr/>
          <a:lstStyle/>
          <a:p>
            <a:r>
              <a:rPr lang="en-US" altLang="en-US"/>
              <a:t>Naming Conventions</a:t>
            </a:r>
          </a:p>
        </p:txBody>
      </p:sp>
      <p:sp>
        <p:nvSpPr>
          <p:cNvPr id="79875" name="Rectangle 3">
            <a:extLst>
              <a:ext uri="{FF2B5EF4-FFF2-40B4-BE49-F238E27FC236}">
                <a16:creationId xmlns:a16="http://schemas.microsoft.com/office/drawing/2014/main" id="{F0560EC3-6791-844E-AFB7-23EF18681BA3}"/>
              </a:ext>
            </a:extLst>
          </p:cNvPr>
          <p:cNvSpPr>
            <a:spLocks noGrp="1" noChangeArrowheads="1"/>
          </p:cNvSpPr>
          <p:nvPr>
            <p:ph type="body" idx="1"/>
          </p:nvPr>
        </p:nvSpPr>
        <p:spPr>
          <a:xfrm>
            <a:off x="685800" y="1371600"/>
            <a:ext cx="7696200" cy="2319454"/>
          </a:xfrm>
          <a:noFill/>
        </p:spPr>
        <p:txBody>
          <a:bodyPr>
            <a:normAutofit/>
          </a:bodyPr>
          <a:lstStyle/>
          <a:p>
            <a:pPr algn="just"/>
            <a:r>
              <a:rPr lang="en-US" altLang="en-US" dirty="0"/>
              <a:t>Choose meaningful and descriptive names.</a:t>
            </a:r>
          </a:p>
          <a:p>
            <a:pPr algn="just"/>
            <a:r>
              <a:rPr lang="en-US" altLang="en-US" dirty="0"/>
              <a:t>Class names:</a:t>
            </a:r>
            <a:r>
              <a:rPr lang="en-US" altLang="en-US" dirty="0">
                <a:latin typeface="Book Antiqua" panose="02040602050305030304" pitchFamily="18" charset="0"/>
              </a:rPr>
              <a:t> </a:t>
            </a:r>
          </a:p>
          <a:p>
            <a:pPr lvl="1"/>
            <a:r>
              <a:rPr lang="en-US" altLang="en-US" dirty="0"/>
              <a:t>Capitalize the first letter of each word in the name.  For example, the class name </a:t>
            </a:r>
            <a:r>
              <a:rPr lang="en-US" altLang="en-US" sz="2600" dirty="0" err="1">
                <a:latin typeface="Courier New" panose="02070309020205020404" pitchFamily="49" charset="0"/>
              </a:rPr>
              <a:t>ComputeExpression</a:t>
            </a:r>
            <a:r>
              <a:rPr lang="en-US" altLang="en-US" dirty="0"/>
              <a:t>.</a:t>
            </a:r>
            <a:endParaRPr lang="en-US" altLang="en-US" dirty="0">
              <a:latin typeface="Book Antiqua" panose="02040602050305030304" pitchFamily="18" charset="0"/>
            </a:endParaRPr>
          </a:p>
          <a:p>
            <a:pPr lvl="1"/>
            <a:endParaRPr lang="en-US" altLang="en-US" dirty="0"/>
          </a:p>
        </p:txBody>
      </p:sp>
      <p:sp>
        <p:nvSpPr>
          <p:cNvPr id="2" name="Rectangle 1">
            <a:extLst>
              <a:ext uri="{FF2B5EF4-FFF2-40B4-BE49-F238E27FC236}">
                <a16:creationId xmlns:a16="http://schemas.microsoft.com/office/drawing/2014/main" id="{E8864F60-5679-12EC-023A-4812EEF059FF}"/>
              </a:ext>
            </a:extLst>
          </p:cNvPr>
          <p:cNvSpPr>
            <a:spLocks noChangeArrowheads="1"/>
          </p:cNvSpPr>
          <p:nvPr/>
        </p:nvSpPr>
        <p:spPr bwMode="auto">
          <a:xfrm>
            <a:off x="0" y="3660122"/>
            <a:ext cx="9144000" cy="2805063"/>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To improve code readability and maintainability, we should choose meaningful and descriptive names for our classes. Class names should capitalize the first letter of each word in the name, following the CamelCase convention. For example, the class name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ComputeExpression</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 clear and follows the proper naming convention. </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581CC921-80F8-4E05-05F4-5583A16FE328}"/>
                  </a:ext>
                </a:extLst>
              </p14:cNvPr>
              <p14:cNvContentPartPr/>
              <p14:nvPr/>
            </p14:nvContentPartPr>
            <p14:xfrm>
              <a:off x="1357560" y="3425760"/>
              <a:ext cx="2948400" cy="155880"/>
            </p14:xfrm>
          </p:contentPart>
        </mc:Choice>
        <mc:Fallback xmlns="">
          <p:pic>
            <p:nvPicPr>
              <p:cNvPr id="3" name="Ink 2">
                <a:extLst>
                  <a:ext uri="{FF2B5EF4-FFF2-40B4-BE49-F238E27FC236}">
                    <a16:creationId xmlns:a16="http://schemas.microsoft.com/office/drawing/2014/main" id="{581CC921-80F8-4E05-05F4-5583A16FE328}"/>
                  </a:ext>
                </a:extLst>
              </p:cNvPr>
              <p:cNvPicPr/>
              <p:nvPr/>
            </p:nvPicPr>
            <p:blipFill>
              <a:blip r:embed="rId3"/>
              <a:stretch>
                <a:fillRect/>
              </a:stretch>
            </p:blipFill>
            <p:spPr>
              <a:xfrm>
                <a:off x="1348200" y="3416400"/>
                <a:ext cx="2967120" cy="174600"/>
              </a:xfrm>
              <a:prstGeom prst="rect">
                <a:avLst/>
              </a:prstGeom>
            </p:spPr>
          </p:pic>
        </mc:Fallback>
      </mc:AlternateContent>
    </p:spTree>
    <p:extLst>
      <p:ext uri="{BB962C8B-B14F-4D97-AF65-F5344CB8AC3E}">
        <p14:creationId xmlns:p14="http://schemas.microsoft.com/office/powerpoint/2010/main" val="381242567"/>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Slide Number Placeholder 4">
            <a:extLst>
              <a:ext uri="{FF2B5EF4-FFF2-40B4-BE49-F238E27FC236}">
                <a16:creationId xmlns:a16="http://schemas.microsoft.com/office/drawing/2014/main" id="{3AA9E2C1-9A0E-F34B-A3CD-506A5939341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50080A8-4F3F-D14C-AFB0-A93FC9748DC6}" type="slidenum">
              <a:rPr lang="en-US" altLang="en-US" sz="1400" smtClean="0"/>
              <a:pPr>
                <a:spcBef>
                  <a:spcPct val="0"/>
                </a:spcBef>
                <a:buClrTx/>
                <a:buSzTx/>
                <a:buFontTx/>
                <a:buNone/>
              </a:pPr>
              <a:t>79</a:t>
            </a:fld>
            <a:endParaRPr lang="en-US" altLang="en-US" sz="1400"/>
          </a:p>
        </p:txBody>
      </p:sp>
      <p:sp>
        <p:nvSpPr>
          <p:cNvPr id="80898" name="Rectangle 2">
            <a:extLst>
              <a:ext uri="{FF2B5EF4-FFF2-40B4-BE49-F238E27FC236}">
                <a16:creationId xmlns:a16="http://schemas.microsoft.com/office/drawing/2014/main" id="{69DE72E0-AAB8-4B4D-9E4D-A41439A52839}"/>
              </a:ext>
            </a:extLst>
          </p:cNvPr>
          <p:cNvSpPr>
            <a:spLocks noGrp="1" noChangeArrowheads="1"/>
          </p:cNvSpPr>
          <p:nvPr>
            <p:ph type="title"/>
          </p:nvPr>
        </p:nvSpPr>
        <p:spPr>
          <a:xfrm>
            <a:off x="685800" y="0"/>
            <a:ext cx="7772400" cy="1428750"/>
          </a:xfrm>
          <a:noFill/>
        </p:spPr>
        <p:txBody>
          <a:bodyPr/>
          <a:lstStyle/>
          <a:p>
            <a:r>
              <a:rPr lang="en-US" altLang="en-US" sz="4000"/>
              <a:t>Proper Indentation and Spacing</a:t>
            </a:r>
            <a:endParaRPr lang="en-US" altLang="en-US"/>
          </a:p>
        </p:txBody>
      </p:sp>
      <p:sp>
        <p:nvSpPr>
          <p:cNvPr id="80899" name="Rectangle 3">
            <a:extLst>
              <a:ext uri="{FF2B5EF4-FFF2-40B4-BE49-F238E27FC236}">
                <a16:creationId xmlns:a16="http://schemas.microsoft.com/office/drawing/2014/main" id="{1A08E8FB-EFAC-3A4F-BA77-D5F5BE4C06FD}"/>
              </a:ext>
            </a:extLst>
          </p:cNvPr>
          <p:cNvSpPr>
            <a:spLocks noGrp="1" noChangeArrowheads="1"/>
          </p:cNvSpPr>
          <p:nvPr>
            <p:ph type="body" idx="1"/>
          </p:nvPr>
        </p:nvSpPr>
        <p:spPr>
          <a:xfrm>
            <a:off x="685800" y="1371600"/>
            <a:ext cx="7924800" cy="4114800"/>
          </a:xfrm>
          <a:noFill/>
        </p:spPr>
        <p:txBody>
          <a:bodyPr/>
          <a:lstStyle/>
          <a:p>
            <a:pPr algn="just"/>
            <a:r>
              <a:rPr lang="en-US" altLang="en-US"/>
              <a:t>Indentation</a:t>
            </a:r>
            <a:endParaRPr lang="en-US" altLang="en-US">
              <a:latin typeface="Book Antiqua" panose="02040602050305030304" pitchFamily="18" charset="0"/>
            </a:endParaRPr>
          </a:p>
          <a:p>
            <a:pPr lvl="1"/>
            <a:r>
              <a:rPr lang="en-US" altLang="en-US"/>
              <a:t>Indent by a tab space.</a:t>
            </a:r>
            <a:endParaRPr lang="en-US" altLang="en-US">
              <a:latin typeface="Book Antiqua" panose="02040602050305030304" pitchFamily="18" charset="0"/>
            </a:endParaRPr>
          </a:p>
          <a:p>
            <a:pPr algn="just"/>
            <a:endParaRPr lang="en-US" altLang="en-US">
              <a:latin typeface="Book Antiqua" panose="02040602050305030304" pitchFamily="18" charset="0"/>
            </a:endParaRPr>
          </a:p>
          <a:p>
            <a:pPr algn="just">
              <a:spcBef>
                <a:spcPct val="0"/>
              </a:spcBef>
            </a:pPr>
            <a:r>
              <a:rPr lang="en-US" altLang="en-US"/>
              <a:t>Spacing </a:t>
            </a:r>
          </a:p>
          <a:p>
            <a:pPr lvl="1"/>
            <a:r>
              <a:rPr lang="en-US" altLang="en-US"/>
              <a:t>Use blank line to separate segments of the code.</a:t>
            </a:r>
            <a:endParaRPr lang="en-US" altLang="en-US" dirty="0"/>
          </a:p>
        </p:txBody>
      </p:sp>
      <p:sp>
        <p:nvSpPr>
          <p:cNvPr id="3" name="TextBox 2">
            <a:extLst>
              <a:ext uri="{FF2B5EF4-FFF2-40B4-BE49-F238E27FC236}">
                <a16:creationId xmlns:a16="http://schemas.microsoft.com/office/drawing/2014/main" id="{A31DF47A-6BF9-66AA-7E70-ECA3FF8C0C75}"/>
              </a:ext>
            </a:extLst>
          </p:cNvPr>
          <p:cNvSpPr txBox="1"/>
          <p:nvPr/>
        </p:nvSpPr>
        <p:spPr>
          <a:xfrm>
            <a:off x="0" y="3806349"/>
            <a:ext cx="9144000" cy="2430922"/>
          </a:xfrm>
          <a:prstGeom prst="rect">
            <a:avLst/>
          </a:prstGeom>
          <a:noFill/>
          <a:ln w="28575">
            <a:solidFill>
              <a:srgbClr val="FF0000"/>
            </a:solidFill>
          </a:ln>
        </p:spPr>
        <p:txBody>
          <a:bodyPr wrap="square">
            <a:spAutoFit/>
          </a:bodyPr>
          <a:lstStyle/>
          <a:p>
            <a:pPr>
              <a:lnSpc>
                <a:spcPct val="150000"/>
              </a:lnSpc>
            </a:pPr>
            <a:r>
              <a:rPr lang="en-US" sz="2600" dirty="0">
                <a:latin typeface="Calibri" panose="020F0502020204030204" pitchFamily="34" charset="0"/>
                <a:cs typeface="Calibri" panose="020F0502020204030204" pitchFamily="34" charset="0"/>
              </a:rPr>
              <a:t>Proper indentation and spacing are crucial for making your code readable and maintainable. Indent your code by a tab space and use blank lines to separate different segments of the code, enhancing clarity and organization.</a:t>
            </a:r>
            <a:endParaRPr lang="en-AU"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4907521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Example</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1679055"/>
          </a:xfrm>
        </p:spPr>
        <p:txBody>
          <a:bodyPr>
            <a:normAutofit/>
          </a:bodyPr>
          <a:lstStyle/>
          <a:p>
            <a:r>
              <a:rPr lang="en-US" sz="2800" b="1" dirty="0">
                <a:latin typeface="Calibri" panose="020F0502020204030204" pitchFamily="34" charset="0"/>
                <a:cs typeface="Calibri" panose="020F0502020204030204" pitchFamily="34" charset="0"/>
              </a:rPr>
              <a:t>How can understanding the basics of Java programming and software development improve your ability to create effective and efficient software solutions?</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8</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144000" cy="1815882"/>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In essence, mastering Java programming and software development principles enables developers to create reliable, maintainable, and scalable software, which is essential in today's fast-paced and ever-evolving tech industry.</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53856791"/>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Number Placeholder 4">
            <a:extLst>
              <a:ext uri="{FF2B5EF4-FFF2-40B4-BE49-F238E27FC236}">
                <a16:creationId xmlns:a16="http://schemas.microsoft.com/office/drawing/2014/main" id="{6BB990E1-FFD5-6E43-8790-8DE3F53E5DB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A35064A-0A12-5943-8505-B5DE800C1679}" type="slidenum">
              <a:rPr lang="en-US" altLang="en-US" sz="1400" smtClean="0"/>
              <a:pPr>
                <a:spcBef>
                  <a:spcPct val="0"/>
                </a:spcBef>
                <a:buClrTx/>
                <a:buSzTx/>
                <a:buFontTx/>
                <a:buNone/>
              </a:pPr>
              <a:t>80</a:t>
            </a:fld>
            <a:endParaRPr lang="en-US" altLang="en-US" sz="1400"/>
          </a:p>
        </p:txBody>
      </p:sp>
      <p:sp>
        <p:nvSpPr>
          <p:cNvPr id="81922" name="Rectangle 2">
            <a:extLst>
              <a:ext uri="{FF2B5EF4-FFF2-40B4-BE49-F238E27FC236}">
                <a16:creationId xmlns:a16="http://schemas.microsoft.com/office/drawing/2014/main" id="{DA7A4A71-78A5-024D-A777-84628FB227FA}"/>
              </a:ext>
            </a:extLst>
          </p:cNvPr>
          <p:cNvSpPr>
            <a:spLocks noGrp="1" noChangeArrowheads="1"/>
          </p:cNvSpPr>
          <p:nvPr>
            <p:ph type="title"/>
          </p:nvPr>
        </p:nvSpPr>
        <p:spPr>
          <a:xfrm>
            <a:off x="685800" y="0"/>
            <a:ext cx="7772400" cy="1428750"/>
          </a:xfrm>
          <a:noFill/>
        </p:spPr>
        <p:txBody>
          <a:bodyPr/>
          <a:lstStyle/>
          <a:p>
            <a:r>
              <a:rPr lang="en-US" altLang="en-US" sz="4000"/>
              <a:t>Block Styles</a:t>
            </a:r>
            <a:endParaRPr lang="en-US" altLang="en-US"/>
          </a:p>
        </p:txBody>
      </p:sp>
      <p:sp>
        <p:nvSpPr>
          <p:cNvPr id="81923" name="Rectangle 3">
            <a:extLst>
              <a:ext uri="{FF2B5EF4-FFF2-40B4-BE49-F238E27FC236}">
                <a16:creationId xmlns:a16="http://schemas.microsoft.com/office/drawing/2014/main" id="{2F1F0E3D-57B1-CE42-B57C-38958A418427}"/>
              </a:ext>
            </a:extLst>
          </p:cNvPr>
          <p:cNvSpPr>
            <a:spLocks noGrp="1" noChangeArrowheads="1"/>
          </p:cNvSpPr>
          <p:nvPr>
            <p:ph type="body" idx="1"/>
          </p:nvPr>
        </p:nvSpPr>
        <p:spPr>
          <a:xfrm>
            <a:off x="685800" y="1295400"/>
            <a:ext cx="7924800" cy="685800"/>
          </a:xfrm>
          <a:noFill/>
        </p:spPr>
        <p:txBody>
          <a:bodyPr/>
          <a:lstStyle/>
          <a:p>
            <a:pPr algn="just">
              <a:buFont typeface="Monotype Sorts" pitchFamily="2" charset="2"/>
              <a:buNone/>
            </a:pPr>
            <a:r>
              <a:rPr lang="en-US" altLang="en-US"/>
              <a:t>Use end-of-line style for braces.</a:t>
            </a:r>
            <a:endParaRPr lang="en-US" altLang="en-US">
              <a:latin typeface="Book Antiqua" panose="02040602050305030304" pitchFamily="18" charset="0"/>
            </a:endParaRPr>
          </a:p>
          <a:p>
            <a:pPr lvl="4" algn="just">
              <a:buFontTx/>
              <a:buNone/>
            </a:pPr>
            <a:endParaRPr lang="en-US" altLang="en-US"/>
          </a:p>
        </p:txBody>
      </p:sp>
      <p:sp>
        <p:nvSpPr>
          <p:cNvPr id="81924" name="Rectangle 4">
            <a:extLst>
              <a:ext uri="{FF2B5EF4-FFF2-40B4-BE49-F238E27FC236}">
                <a16:creationId xmlns:a16="http://schemas.microsoft.com/office/drawing/2014/main" id="{BE8FD222-9100-2A43-AF5A-0545ACDE8303}"/>
              </a:ext>
            </a:extLst>
          </p:cNvPr>
          <p:cNvSpPr>
            <a:spLocks noChangeArrowheads="1"/>
          </p:cNvSpPr>
          <p:nvPr/>
        </p:nvSpPr>
        <p:spPr bwMode="auto">
          <a:xfrm>
            <a:off x="0" y="2362200"/>
            <a:ext cx="9144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800" u="sng">
                <a:latin typeface="Courier" pitchFamily="2" charset="0"/>
                <a:cs typeface="Times New Roman" panose="02020603050405020304" pitchFamily="18" charset="0"/>
              </a:rPr>
              <a:t> </a:t>
            </a:r>
          </a:p>
          <a:p>
            <a:pPr>
              <a:spcBef>
                <a:spcPct val="0"/>
              </a:spcBef>
              <a:buClrTx/>
              <a:buSzTx/>
              <a:buFontTx/>
              <a:buNone/>
            </a:pPr>
            <a:endParaRPr lang="en-US" altLang="en-US" sz="2400"/>
          </a:p>
        </p:txBody>
      </p:sp>
      <p:graphicFrame>
        <p:nvGraphicFramePr>
          <p:cNvPr id="81925" name="Object 5">
            <a:extLst>
              <a:ext uri="{FF2B5EF4-FFF2-40B4-BE49-F238E27FC236}">
                <a16:creationId xmlns:a16="http://schemas.microsoft.com/office/drawing/2014/main" id="{8341DCFC-E191-AF4B-AB2C-DC962A5C43C5}"/>
              </a:ext>
            </a:extLst>
          </p:cNvPr>
          <p:cNvGraphicFramePr>
            <a:graphicFrameLocks noChangeAspect="1"/>
          </p:cNvGraphicFramePr>
          <p:nvPr/>
        </p:nvGraphicFramePr>
        <p:xfrm>
          <a:off x="91901" y="2194560"/>
          <a:ext cx="8594899" cy="3944303"/>
        </p:xfrm>
        <a:graphic>
          <a:graphicData uri="http://schemas.openxmlformats.org/presentationml/2006/ole">
            <mc:AlternateContent xmlns:mc="http://schemas.openxmlformats.org/markup-compatibility/2006">
              <mc:Choice xmlns:v="urn:schemas-microsoft-com:vml" Requires="v">
                <p:oleObj name="Picture" r:id="rId2" imgW="27927300" imgH="12801600" progId="Word.Picture.8">
                  <p:embed/>
                </p:oleObj>
              </mc:Choice>
              <mc:Fallback>
                <p:oleObj name="Picture" r:id="rId2" imgW="27927300" imgH="12801600" progId="Word.Picture.8">
                  <p:embed/>
                  <p:pic>
                    <p:nvPicPr>
                      <p:cNvPr id="81925" name="Object 5">
                        <a:extLst>
                          <a:ext uri="{FF2B5EF4-FFF2-40B4-BE49-F238E27FC236}">
                            <a16:creationId xmlns:a16="http://schemas.microsoft.com/office/drawing/2014/main" id="{8341DCFC-E191-AF4B-AB2C-DC962A5C43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01" y="2194560"/>
                        <a:ext cx="8594899" cy="3944303"/>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955385626"/>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Number Placeholder 4">
            <a:extLst>
              <a:ext uri="{FF2B5EF4-FFF2-40B4-BE49-F238E27FC236}">
                <a16:creationId xmlns:a16="http://schemas.microsoft.com/office/drawing/2014/main" id="{07F32B8D-0B05-8A42-BBF6-B7A463404D0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A293780-2D20-EE46-A204-8864A40BFE42}" type="slidenum">
              <a:rPr lang="en-US" altLang="en-US" sz="1400" smtClean="0"/>
              <a:pPr>
                <a:spcBef>
                  <a:spcPct val="0"/>
                </a:spcBef>
                <a:buClrTx/>
                <a:buSzTx/>
                <a:buFontTx/>
                <a:buNone/>
              </a:pPr>
              <a:t>81</a:t>
            </a:fld>
            <a:endParaRPr lang="en-US" altLang="en-US" sz="1400"/>
          </a:p>
        </p:txBody>
      </p:sp>
      <p:sp>
        <p:nvSpPr>
          <p:cNvPr id="82946" name="Rectangle 2">
            <a:extLst>
              <a:ext uri="{FF2B5EF4-FFF2-40B4-BE49-F238E27FC236}">
                <a16:creationId xmlns:a16="http://schemas.microsoft.com/office/drawing/2014/main" id="{1D87A06D-00C0-5042-9739-A9DA43B9955A}"/>
              </a:ext>
            </a:extLst>
          </p:cNvPr>
          <p:cNvSpPr>
            <a:spLocks noGrp="1" noChangeArrowheads="1"/>
          </p:cNvSpPr>
          <p:nvPr>
            <p:ph type="title"/>
          </p:nvPr>
        </p:nvSpPr>
        <p:spPr>
          <a:xfrm>
            <a:off x="685800" y="0"/>
            <a:ext cx="7772400" cy="1428750"/>
          </a:xfrm>
          <a:noFill/>
        </p:spPr>
        <p:txBody>
          <a:bodyPr/>
          <a:lstStyle/>
          <a:p>
            <a:r>
              <a:rPr lang="en-US" altLang="en-US"/>
              <a:t>Programming Errors</a:t>
            </a:r>
          </a:p>
        </p:txBody>
      </p:sp>
      <p:sp>
        <p:nvSpPr>
          <p:cNvPr id="82947" name="Rectangle 3">
            <a:extLst>
              <a:ext uri="{FF2B5EF4-FFF2-40B4-BE49-F238E27FC236}">
                <a16:creationId xmlns:a16="http://schemas.microsoft.com/office/drawing/2014/main" id="{AA8736ED-0443-3F4D-90CD-A631765CBE55}"/>
              </a:ext>
            </a:extLst>
          </p:cNvPr>
          <p:cNvSpPr>
            <a:spLocks noGrp="1" noChangeArrowheads="1"/>
          </p:cNvSpPr>
          <p:nvPr>
            <p:ph type="body" idx="1"/>
          </p:nvPr>
        </p:nvSpPr>
        <p:spPr>
          <a:xfrm>
            <a:off x="685800" y="1119777"/>
            <a:ext cx="7696200" cy="2821259"/>
          </a:xfrm>
          <a:noFill/>
        </p:spPr>
        <p:txBody>
          <a:bodyPr/>
          <a:lstStyle/>
          <a:p>
            <a:pPr algn="just"/>
            <a:r>
              <a:rPr lang="en-US" altLang="en-US" dirty="0"/>
              <a:t>Syntax Errors</a:t>
            </a:r>
          </a:p>
          <a:p>
            <a:pPr lvl="1" algn="just"/>
            <a:r>
              <a:rPr lang="en-US" altLang="en-US" dirty="0"/>
              <a:t>Detected by the compiler</a:t>
            </a:r>
          </a:p>
          <a:p>
            <a:pPr algn="just"/>
            <a:r>
              <a:rPr lang="en-US" altLang="en-US" dirty="0"/>
              <a:t>Runtime Errors</a:t>
            </a:r>
          </a:p>
          <a:p>
            <a:pPr lvl="1" algn="just"/>
            <a:r>
              <a:rPr lang="en-US" altLang="en-US" dirty="0"/>
              <a:t>Causes the program to abort</a:t>
            </a:r>
          </a:p>
          <a:p>
            <a:pPr algn="just"/>
            <a:r>
              <a:rPr lang="en-US" altLang="en-US" dirty="0"/>
              <a:t>Logic Errors</a:t>
            </a:r>
          </a:p>
          <a:p>
            <a:pPr lvl="1" algn="just"/>
            <a:r>
              <a:rPr lang="en-US" altLang="en-US" dirty="0"/>
              <a:t>Produces incorrect result</a:t>
            </a:r>
          </a:p>
        </p:txBody>
      </p:sp>
      <p:sp>
        <p:nvSpPr>
          <p:cNvPr id="3" name="TextBox 2">
            <a:extLst>
              <a:ext uri="{FF2B5EF4-FFF2-40B4-BE49-F238E27FC236}">
                <a16:creationId xmlns:a16="http://schemas.microsoft.com/office/drawing/2014/main" id="{DB3FA73D-3616-966C-E7AF-EF1A2547E844}"/>
              </a:ext>
            </a:extLst>
          </p:cNvPr>
          <p:cNvSpPr txBox="1"/>
          <p:nvPr/>
        </p:nvSpPr>
        <p:spPr>
          <a:xfrm>
            <a:off x="0" y="3941036"/>
            <a:ext cx="9144000" cy="2923877"/>
          </a:xfrm>
          <a:prstGeom prst="rect">
            <a:avLst/>
          </a:prstGeom>
          <a:solidFill>
            <a:schemeClr val="bg1"/>
          </a:solidFill>
          <a:ln w="28575">
            <a:solidFill>
              <a:srgbClr val="FF0000"/>
            </a:solidFill>
          </a:ln>
        </p:spPr>
        <p:txBody>
          <a:bodyPr wrap="square">
            <a:spAutoFit/>
          </a:bodyPr>
          <a:lstStyle/>
          <a:p>
            <a:r>
              <a:rPr lang="en-US" sz="2300" dirty="0">
                <a:latin typeface="Calibri" panose="020F0502020204030204" pitchFamily="34" charset="0"/>
                <a:cs typeface="Calibri" panose="020F0502020204030204" pitchFamily="34" charset="0"/>
              </a:rPr>
              <a:t>Understanding programming errors is crucial for debugging and improving your code. There are three main types of errors:</a:t>
            </a:r>
          </a:p>
          <a:p>
            <a:pPr>
              <a:buFont typeface="Arial" panose="020B0604020202020204" pitchFamily="34" charset="0"/>
              <a:buChar char="•"/>
            </a:pPr>
            <a:r>
              <a:rPr lang="en-US" sz="2300" b="1" dirty="0">
                <a:latin typeface="Calibri" panose="020F0502020204030204" pitchFamily="34" charset="0"/>
                <a:cs typeface="Calibri" panose="020F0502020204030204" pitchFamily="34" charset="0"/>
              </a:rPr>
              <a:t> Syntax Errors</a:t>
            </a:r>
            <a:r>
              <a:rPr lang="en-US" sz="2300" dirty="0">
                <a:latin typeface="Calibri" panose="020F0502020204030204" pitchFamily="34" charset="0"/>
                <a:cs typeface="Calibri" panose="020F0502020204030204" pitchFamily="34" charset="0"/>
              </a:rPr>
              <a:t>: These are detected by the compiler when the code does not follow the correct syntax rules of the language.</a:t>
            </a:r>
          </a:p>
          <a:p>
            <a:pPr>
              <a:buFont typeface="Arial" panose="020B0604020202020204" pitchFamily="34" charset="0"/>
              <a:buChar char="•"/>
            </a:pPr>
            <a:r>
              <a:rPr lang="en-US" sz="2300" b="1" dirty="0">
                <a:latin typeface="Calibri" panose="020F0502020204030204" pitchFamily="34" charset="0"/>
                <a:cs typeface="Calibri" panose="020F0502020204030204" pitchFamily="34" charset="0"/>
              </a:rPr>
              <a:t> Runtime Errors</a:t>
            </a:r>
            <a:r>
              <a:rPr lang="en-US" sz="2300" dirty="0">
                <a:latin typeface="Calibri" panose="020F0502020204030204" pitchFamily="34" charset="0"/>
                <a:cs typeface="Calibri" panose="020F0502020204030204" pitchFamily="34" charset="0"/>
              </a:rPr>
              <a:t>: These occur during program execution and cause the program to terminate unexpectedly.</a:t>
            </a:r>
          </a:p>
          <a:p>
            <a:pPr>
              <a:buFont typeface="Arial" panose="020B0604020202020204" pitchFamily="34" charset="0"/>
              <a:buChar char="•"/>
            </a:pPr>
            <a:r>
              <a:rPr lang="en-US" sz="2300" b="1" dirty="0">
                <a:latin typeface="Calibri" panose="020F0502020204030204" pitchFamily="34" charset="0"/>
                <a:cs typeface="Calibri" panose="020F0502020204030204" pitchFamily="34" charset="0"/>
              </a:rPr>
              <a:t> Logic Errors</a:t>
            </a:r>
            <a:r>
              <a:rPr lang="en-US" sz="2300" dirty="0">
                <a:latin typeface="Calibri" panose="020F0502020204030204" pitchFamily="34" charset="0"/>
                <a:cs typeface="Calibri" panose="020F0502020204030204" pitchFamily="34" charset="0"/>
              </a:rPr>
              <a:t>: These result in incorrect output because the logic of the program is flawed</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193C8ADE-4074-2664-1F9B-1B526A40CC17}"/>
                  </a:ext>
                </a:extLst>
              </p14:cNvPr>
              <p14:cNvContentPartPr/>
              <p14:nvPr/>
            </p14:nvContentPartPr>
            <p14:xfrm>
              <a:off x="320040" y="4998240"/>
              <a:ext cx="6438960" cy="1495080"/>
            </p14:xfrm>
          </p:contentPart>
        </mc:Choice>
        <mc:Fallback xmlns="">
          <p:pic>
            <p:nvPicPr>
              <p:cNvPr id="2" name="Ink 1">
                <a:extLst>
                  <a:ext uri="{FF2B5EF4-FFF2-40B4-BE49-F238E27FC236}">
                    <a16:creationId xmlns:a16="http://schemas.microsoft.com/office/drawing/2014/main" id="{193C8ADE-4074-2664-1F9B-1B526A40CC17}"/>
                  </a:ext>
                </a:extLst>
              </p:cNvPr>
              <p:cNvPicPr/>
              <p:nvPr/>
            </p:nvPicPr>
            <p:blipFill>
              <a:blip r:embed="rId3"/>
              <a:stretch>
                <a:fillRect/>
              </a:stretch>
            </p:blipFill>
            <p:spPr>
              <a:xfrm>
                <a:off x="310680" y="4988880"/>
                <a:ext cx="6457680" cy="1513800"/>
              </a:xfrm>
              <a:prstGeom prst="rect">
                <a:avLst/>
              </a:prstGeom>
            </p:spPr>
          </p:pic>
        </mc:Fallback>
      </mc:AlternateContent>
    </p:spTree>
    <p:extLst>
      <p:ext uri="{BB962C8B-B14F-4D97-AF65-F5344CB8AC3E}">
        <p14:creationId xmlns:p14="http://schemas.microsoft.com/office/powerpoint/2010/main" val="1062432038"/>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Number Placeholder 4">
            <a:extLst>
              <a:ext uri="{FF2B5EF4-FFF2-40B4-BE49-F238E27FC236}">
                <a16:creationId xmlns:a16="http://schemas.microsoft.com/office/drawing/2014/main" id="{07F32B8D-0B05-8A42-BBF6-B7A463404D0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A293780-2D20-EE46-A204-8864A40BFE42}" type="slidenum">
              <a:rPr lang="en-US" altLang="en-US" sz="1400" smtClean="0"/>
              <a:pPr>
                <a:spcBef>
                  <a:spcPct val="0"/>
                </a:spcBef>
                <a:buClrTx/>
                <a:buSzTx/>
                <a:buFontTx/>
                <a:buNone/>
              </a:pPr>
              <a:t>82</a:t>
            </a:fld>
            <a:endParaRPr lang="en-US" altLang="en-US" sz="1400"/>
          </a:p>
        </p:txBody>
      </p:sp>
      <p:sp>
        <p:nvSpPr>
          <p:cNvPr id="8" name="TextBox 7">
            <a:extLst>
              <a:ext uri="{FF2B5EF4-FFF2-40B4-BE49-F238E27FC236}">
                <a16:creationId xmlns:a16="http://schemas.microsoft.com/office/drawing/2014/main" id="{AA9DC1C2-0DD0-5501-E609-BE6EA847B2C3}"/>
              </a:ext>
            </a:extLst>
          </p:cNvPr>
          <p:cNvSpPr txBox="1"/>
          <p:nvPr/>
        </p:nvSpPr>
        <p:spPr>
          <a:xfrm>
            <a:off x="0" y="-79653"/>
            <a:ext cx="9144000" cy="7017306"/>
          </a:xfrm>
          <a:prstGeom prst="rect">
            <a:avLst/>
          </a:prstGeom>
          <a:solidFill>
            <a:schemeClr val="tx1"/>
          </a:solidFill>
        </p:spPr>
        <p:txBody>
          <a:bodyPr wrap="square">
            <a:spAutoFit/>
          </a:bodyPr>
          <a:lstStyle/>
          <a:p>
            <a:r>
              <a:rPr lang="en-US" b="0" dirty="0">
                <a:solidFill>
                  <a:srgbClr val="569CD6"/>
                </a:solidFill>
                <a:effectLst/>
                <a:highlight>
                  <a:srgbClr val="3C1053"/>
                </a:highlight>
                <a:latin typeface="Consolas" panose="020B0609020204030204" pitchFamily="49" charset="0"/>
              </a:rPr>
              <a:t>package</a:t>
            </a:r>
            <a:r>
              <a:rPr lang="en-US" b="0" dirty="0">
                <a:solidFill>
                  <a:srgbClr val="CCCCCC"/>
                </a:solidFill>
                <a:effectLst/>
                <a:highlight>
                  <a:srgbClr val="3C1053"/>
                </a:highlight>
                <a:latin typeface="Consolas" panose="020B0609020204030204" pitchFamily="49" charset="0"/>
              </a:rPr>
              <a:t> </a:t>
            </a:r>
            <a:r>
              <a:rPr lang="en-US" b="0" dirty="0" err="1">
                <a:solidFill>
                  <a:srgbClr val="4EC9B0"/>
                </a:solidFill>
                <a:effectLst/>
                <a:highlight>
                  <a:srgbClr val="3C1053"/>
                </a:highlight>
                <a:latin typeface="Consolas" panose="020B0609020204030204" pitchFamily="49" charset="0"/>
              </a:rPr>
              <a:t>banking_app</a:t>
            </a:r>
            <a:r>
              <a:rPr lang="en-US" b="0" dirty="0">
                <a:solidFill>
                  <a:srgbClr val="CCCCCC"/>
                </a:solidFill>
                <a:effectLst/>
                <a:highlight>
                  <a:srgbClr val="3C1053"/>
                </a:highlight>
                <a:latin typeface="Consolas" panose="020B0609020204030204" pitchFamily="49" charset="0"/>
              </a:rPr>
              <a:t>;</a:t>
            </a:r>
          </a:p>
          <a:p>
            <a:br>
              <a:rPr lang="en-US" b="0" dirty="0">
                <a:solidFill>
                  <a:srgbClr val="CCCCCC"/>
                </a:solidFill>
                <a:effectLst/>
                <a:highlight>
                  <a:srgbClr val="3C1053"/>
                </a:highlight>
                <a:latin typeface="Consolas" panose="020B0609020204030204" pitchFamily="49" charset="0"/>
              </a:rPr>
            </a:br>
            <a:r>
              <a:rPr lang="en-US" b="0" dirty="0">
                <a:solidFill>
                  <a:srgbClr val="569CD6"/>
                </a:solidFill>
                <a:effectLst/>
                <a:highlight>
                  <a:srgbClr val="3C1053"/>
                </a:highlight>
                <a:latin typeface="Consolas" panose="020B0609020204030204" pitchFamily="49" charset="0"/>
              </a:rPr>
              <a:t>public</a:t>
            </a:r>
            <a:r>
              <a:rPr lang="en-US" b="0" dirty="0">
                <a:solidFill>
                  <a:srgbClr val="CCCCCC"/>
                </a:solidFill>
                <a:effectLst/>
                <a:highlight>
                  <a:srgbClr val="3C1053"/>
                </a:highlight>
                <a:latin typeface="Consolas" panose="020B0609020204030204" pitchFamily="49" charset="0"/>
              </a:rPr>
              <a:t> </a:t>
            </a:r>
            <a:r>
              <a:rPr lang="en-US" b="0" dirty="0">
                <a:solidFill>
                  <a:srgbClr val="569CD6"/>
                </a:solidFill>
                <a:effectLst/>
                <a:highlight>
                  <a:srgbClr val="3C1053"/>
                </a:highlight>
                <a:latin typeface="Consolas" panose="020B0609020204030204" pitchFamily="49" charset="0"/>
              </a:rPr>
              <a:t>class</a:t>
            </a:r>
            <a:r>
              <a:rPr lang="en-US" b="0" dirty="0">
                <a:solidFill>
                  <a:srgbClr val="CCCCCC"/>
                </a:solidFill>
                <a:effectLst/>
                <a:highlight>
                  <a:srgbClr val="3C1053"/>
                </a:highlight>
                <a:latin typeface="Consolas" panose="020B0609020204030204" pitchFamily="49" charset="0"/>
              </a:rPr>
              <a:t> </a:t>
            </a:r>
            <a:r>
              <a:rPr lang="en-US" b="0" dirty="0" err="1">
                <a:solidFill>
                  <a:srgbClr val="4EC9B0"/>
                </a:solidFill>
                <a:effectLst/>
                <a:highlight>
                  <a:srgbClr val="3C1053"/>
                </a:highlight>
                <a:latin typeface="Consolas" panose="020B0609020204030204" pitchFamily="49" charset="0"/>
              </a:rPr>
              <a:t>BankingApp</a:t>
            </a:r>
            <a:r>
              <a:rPr lang="en-US" b="0" dirty="0">
                <a:solidFill>
                  <a:srgbClr val="CCCCCC"/>
                </a:solidFill>
                <a:effectLst/>
                <a:highlight>
                  <a:srgbClr val="3C1053"/>
                </a:highlight>
                <a:latin typeface="Consolas" panose="020B0609020204030204" pitchFamily="49" charset="0"/>
              </a:rPr>
              <a:t> {</a:t>
            </a:r>
          </a:p>
          <a:p>
            <a:br>
              <a:rPr lang="en-US" b="0" dirty="0">
                <a:solidFill>
                  <a:srgbClr val="CCCCCC"/>
                </a:solidFill>
                <a:effectLst/>
                <a:highlight>
                  <a:srgbClr val="3C1053"/>
                </a:highlight>
                <a:latin typeface="Consolas" panose="020B0609020204030204" pitchFamily="49" charset="0"/>
              </a:rPr>
            </a:br>
            <a:r>
              <a:rPr lang="en-US" b="0" dirty="0">
                <a:solidFill>
                  <a:srgbClr val="CCCCCC"/>
                </a:solidFill>
                <a:effectLst/>
                <a:highlight>
                  <a:srgbClr val="3C1053"/>
                </a:highlight>
                <a:latin typeface="Consolas" panose="020B0609020204030204" pitchFamily="49" charset="0"/>
              </a:rPr>
              <a:t>    </a:t>
            </a:r>
            <a:r>
              <a:rPr lang="en-US" b="0" dirty="0">
                <a:solidFill>
                  <a:srgbClr val="569CD6"/>
                </a:solidFill>
                <a:effectLst/>
                <a:highlight>
                  <a:srgbClr val="3C1053"/>
                </a:highlight>
                <a:latin typeface="Consolas" panose="020B0609020204030204" pitchFamily="49" charset="0"/>
              </a:rPr>
              <a:t>public</a:t>
            </a:r>
            <a:r>
              <a:rPr lang="en-US" b="0" dirty="0">
                <a:solidFill>
                  <a:srgbClr val="CCCCCC"/>
                </a:solidFill>
                <a:effectLst/>
                <a:highlight>
                  <a:srgbClr val="3C1053"/>
                </a:highlight>
                <a:latin typeface="Consolas" panose="020B0609020204030204" pitchFamily="49" charset="0"/>
              </a:rPr>
              <a:t> </a:t>
            </a:r>
            <a:r>
              <a:rPr lang="en-US" b="0" dirty="0">
                <a:solidFill>
                  <a:srgbClr val="569CD6"/>
                </a:solidFill>
                <a:effectLst/>
                <a:highlight>
                  <a:srgbClr val="3C1053"/>
                </a:highlight>
                <a:latin typeface="Consolas" panose="020B0609020204030204" pitchFamily="49" charset="0"/>
              </a:rPr>
              <a:t>static</a:t>
            </a:r>
            <a:r>
              <a:rPr lang="en-US" b="0" dirty="0">
                <a:solidFill>
                  <a:srgbClr val="CCCCCC"/>
                </a:solidFill>
                <a:effectLst/>
                <a:highlight>
                  <a:srgbClr val="3C1053"/>
                </a:highlight>
                <a:latin typeface="Consolas" panose="020B0609020204030204" pitchFamily="49" charset="0"/>
              </a:rPr>
              <a:t> </a:t>
            </a:r>
            <a:r>
              <a:rPr lang="en-US" b="0" dirty="0">
                <a:solidFill>
                  <a:srgbClr val="4EC9B0"/>
                </a:solidFill>
                <a:effectLst/>
                <a:highlight>
                  <a:srgbClr val="3C1053"/>
                </a:highlight>
                <a:latin typeface="Consolas" panose="020B0609020204030204" pitchFamily="49" charset="0"/>
              </a:rPr>
              <a:t>void</a:t>
            </a:r>
            <a:r>
              <a:rPr lang="en-US" b="0" dirty="0">
                <a:solidFill>
                  <a:srgbClr val="CCCCCC"/>
                </a:solidFill>
                <a:effectLst/>
                <a:highlight>
                  <a:srgbClr val="3C1053"/>
                </a:highlight>
                <a:latin typeface="Consolas" panose="020B0609020204030204" pitchFamily="49" charset="0"/>
              </a:rPr>
              <a:t> </a:t>
            </a:r>
            <a:r>
              <a:rPr lang="en-US" b="0" dirty="0">
                <a:solidFill>
                  <a:srgbClr val="DCDCAA"/>
                </a:solidFill>
                <a:effectLst/>
                <a:highlight>
                  <a:srgbClr val="3C1053"/>
                </a:highlight>
                <a:latin typeface="Consolas" panose="020B0609020204030204" pitchFamily="49" charset="0"/>
              </a:rPr>
              <a:t>main</a:t>
            </a:r>
            <a:r>
              <a:rPr lang="en-US" b="0" dirty="0">
                <a:solidFill>
                  <a:srgbClr val="CCCCCC"/>
                </a:solidFill>
                <a:effectLst/>
                <a:highlight>
                  <a:srgbClr val="3C1053"/>
                </a:highlight>
                <a:latin typeface="Consolas" panose="020B0609020204030204" pitchFamily="49" charset="0"/>
              </a:rPr>
              <a:t>(</a:t>
            </a:r>
            <a:r>
              <a:rPr lang="en-US" b="0" dirty="0">
                <a:solidFill>
                  <a:srgbClr val="4EC9B0"/>
                </a:solidFill>
                <a:effectLst/>
                <a:highlight>
                  <a:srgbClr val="3C1053"/>
                </a:highlight>
                <a:latin typeface="Consolas" panose="020B0609020204030204" pitchFamily="49" charset="0"/>
              </a:rPr>
              <a:t>String</a:t>
            </a:r>
            <a:r>
              <a:rPr lang="en-US" b="0" dirty="0">
                <a:solidFill>
                  <a:srgbClr val="CCCCCC"/>
                </a:solidFill>
                <a:effectLst/>
                <a:highlight>
                  <a:srgbClr val="3C1053"/>
                </a:highlight>
                <a:latin typeface="Consolas" panose="020B0609020204030204" pitchFamily="49" charset="0"/>
              </a:rPr>
              <a:t>[] </a:t>
            </a:r>
            <a:r>
              <a:rPr lang="en-US" b="0" dirty="0" err="1">
                <a:solidFill>
                  <a:srgbClr val="9CDCFE"/>
                </a:solidFill>
                <a:effectLst/>
                <a:highlight>
                  <a:srgbClr val="3C1053"/>
                </a:highlight>
                <a:latin typeface="Consolas" panose="020B0609020204030204" pitchFamily="49" charset="0"/>
              </a:rPr>
              <a:t>args</a:t>
            </a:r>
            <a:r>
              <a:rPr lang="en-US" b="0" dirty="0">
                <a:solidFill>
                  <a:srgbClr val="CCCCCC"/>
                </a:solidFill>
                <a:effectLst/>
                <a:highlight>
                  <a:srgbClr val="3C1053"/>
                </a:highlight>
                <a:latin typeface="Consolas" panose="020B0609020204030204" pitchFamily="49" charset="0"/>
              </a:rPr>
              <a:t>) {</a:t>
            </a: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Syntax Error Example: Missing semicolon</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double balance = 1000.00</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Runtime Error Example: Division by zero</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int result = 10 / 0;</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Logic Error Example: Incorrect calculation</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r>
              <a:rPr lang="en-US" b="0" dirty="0">
                <a:solidFill>
                  <a:srgbClr val="4EC9B0"/>
                </a:solidFill>
                <a:effectLst/>
                <a:highlight>
                  <a:srgbClr val="3C1053"/>
                </a:highlight>
                <a:latin typeface="Consolas" panose="020B0609020204030204" pitchFamily="49" charset="0"/>
              </a:rPr>
              <a:t>double</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balance</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B5CEA8"/>
                </a:solidFill>
                <a:effectLst/>
                <a:highlight>
                  <a:srgbClr val="3C1053"/>
                </a:highlight>
                <a:latin typeface="Consolas" panose="020B0609020204030204" pitchFamily="49" charset="0"/>
              </a:rPr>
              <a:t>1000.00</a:t>
            </a:r>
            <a:r>
              <a:rPr lang="en-US" b="0" dirty="0">
                <a:solidFill>
                  <a:srgbClr val="CCCCCC"/>
                </a:solidFill>
                <a:effectLst/>
                <a:highlight>
                  <a:srgbClr val="3C1053"/>
                </a:highlight>
                <a:latin typeface="Consolas" panose="020B0609020204030204" pitchFamily="49" charset="0"/>
              </a:rPr>
              <a:t>;</a:t>
            </a:r>
          </a:p>
          <a:p>
            <a:r>
              <a:rPr lang="en-US" b="0" dirty="0">
                <a:solidFill>
                  <a:srgbClr val="CCCCCC"/>
                </a:solidFill>
                <a:effectLst/>
                <a:highlight>
                  <a:srgbClr val="3C1053"/>
                </a:highlight>
                <a:latin typeface="Consolas" panose="020B0609020204030204" pitchFamily="49" charset="0"/>
              </a:rPr>
              <a:t>        </a:t>
            </a:r>
            <a:r>
              <a:rPr lang="en-US" b="0" dirty="0">
                <a:solidFill>
                  <a:srgbClr val="4EC9B0"/>
                </a:solidFill>
                <a:effectLst/>
                <a:highlight>
                  <a:srgbClr val="3C1053"/>
                </a:highlight>
                <a:latin typeface="Consolas" panose="020B0609020204030204" pitchFamily="49" charset="0"/>
              </a:rPr>
              <a:t>double</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deposit</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B5CEA8"/>
                </a:solidFill>
                <a:effectLst/>
                <a:highlight>
                  <a:srgbClr val="3C1053"/>
                </a:highlight>
                <a:latin typeface="Consolas" panose="020B0609020204030204" pitchFamily="49" charset="0"/>
              </a:rPr>
              <a:t>200.00</a:t>
            </a:r>
            <a:r>
              <a:rPr lang="en-US" b="0" dirty="0">
                <a:solidFill>
                  <a:srgbClr val="CCCCCC"/>
                </a:solidFill>
                <a:effectLst/>
                <a:highlight>
                  <a:srgbClr val="3C1053"/>
                </a:highlight>
                <a:latin typeface="Consolas" panose="020B0609020204030204" pitchFamily="49" charset="0"/>
              </a:rPr>
              <a:t>;</a:t>
            </a:r>
          </a:p>
          <a:p>
            <a:r>
              <a:rPr lang="en-US" b="0" dirty="0">
                <a:solidFill>
                  <a:srgbClr val="CCCCCC"/>
                </a:solidFill>
                <a:effectLst/>
                <a:highlight>
                  <a:srgbClr val="3C1053"/>
                </a:highlight>
                <a:latin typeface="Consolas" panose="020B0609020204030204" pitchFamily="49" charset="0"/>
              </a:rPr>
              <a:t>        </a:t>
            </a:r>
            <a:r>
              <a:rPr lang="en-US" b="0" dirty="0">
                <a:solidFill>
                  <a:srgbClr val="4EC9B0"/>
                </a:solidFill>
                <a:effectLst/>
                <a:highlight>
                  <a:srgbClr val="3C1053"/>
                </a:highlight>
                <a:latin typeface="Consolas" panose="020B0609020204030204" pitchFamily="49" charset="0"/>
              </a:rPr>
              <a:t>double</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withdrawal</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B5CEA8"/>
                </a:solidFill>
                <a:effectLst/>
                <a:highlight>
                  <a:srgbClr val="3C1053"/>
                </a:highlight>
                <a:latin typeface="Consolas" panose="020B0609020204030204" pitchFamily="49" charset="0"/>
              </a:rPr>
              <a:t>150.00</a:t>
            </a:r>
            <a:r>
              <a:rPr lang="en-US" b="0" dirty="0">
                <a:solidFill>
                  <a:srgbClr val="CCCCCC"/>
                </a:solidFill>
                <a:effectLst/>
                <a:highlight>
                  <a:srgbClr val="3C1053"/>
                </a:highlight>
                <a:latin typeface="Consolas" panose="020B0609020204030204" pitchFamily="49" charset="0"/>
              </a:rPr>
              <a:t>;</a:t>
            </a:r>
          </a:p>
          <a:p>
            <a:br>
              <a:rPr lang="en-US" b="0" dirty="0">
                <a:solidFill>
                  <a:srgbClr val="CCCCCC"/>
                </a:solidFill>
                <a:effectLst/>
                <a:highlight>
                  <a:srgbClr val="3C1053"/>
                </a:highlight>
                <a:latin typeface="Consolas" panose="020B0609020204030204" pitchFamily="49" charset="0"/>
              </a:rPr>
            </a:br>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Incorrect logic for updating balance</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r>
              <a:rPr lang="en-US" b="0" dirty="0">
                <a:solidFill>
                  <a:srgbClr val="6A9955"/>
                </a:solidFill>
                <a:effectLst/>
                <a:highlight>
                  <a:srgbClr val="3C1053"/>
                </a:highlight>
                <a:latin typeface="Consolas" panose="020B0609020204030204" pitchFamily="49" charset="0"/>
              </a:rPr>
              <a:t>// Should be: balance = balance + deposit - withdrawal;</a:t>
            </a:r>
            <a:endParaRPr lang="en-US" b="0" dirty="0">
              <a:solidFill>
                <a:srgbClr val="CCCCCC"/>
              </a:solidFill>
              <a:effectLst/>
              <a:highlight>
                <a:srgbClr val="3C1053"/>
              </a:highlight>
              <a:latin typeface="Consolas" panose="020B0609020204030204" pitchFamily="49" charset="0"/>
            </a:endParaRPr>
          </a:p>
          <a:p>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balance</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balance</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deposit</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withdrawal</a:t>
            </a:r>
            <a:r>
              <a:rPr lang="en-US" b="0" dirty="0">
                <a:solidFill>
                  <a:srgbClr val="CCCCCC"/>
                </a:solidFill>
                <a:effectLst/>
                <a:highlight>
                  <a:srgbClr val="3C1053"/>
                </a:highlight>
                <a:latin typeface="Consolas" panose="020B0609020204030204" pitchFamily="49" charset="0"/>
              </a:rPr>
              <a:t>;</a:t>
            </a:r>
          </a:p>
          <a:p>
            <a:br>
              <a:rPr lang="en-US" b="0" dirty="0">
                <a:solidFill>
                  <a:srgbClr val="CCCCCC"/>
                </a:solidFill>
                <a:effectLst/>
                <a:highlight>
                  <a:srgbClr val="3C1053"/>
                </a:highlight>
                <a:latin typeface="Consolas" panose="020B0609020204030204" pitchFamily="49" charset="0"/>
              </a:rPr>
            </a:br>
            <a:r>
              <a:rPr lang="en-US" b="0" dirty="0">
                <a:solidFill>
                  <a:srgbClr val="CCCCCC"/>
                </a:solidFill>
                <a:effectLst/>
                <a:highlight>
                  <a:srgbClr val="3C1053"/>
                </a:highlight>
                <a:latin typeface="Consolas" panose="020B0609020204030204" pitchFamily="49" charset="0"/>
              </a:rPr>
              <a:t>        </a:t>
            </a:r>
            <a:r>
              <a:rPr lang="en-US" b="0" dirty="0" err="1">
                <a:solidFill>
                  <a:srgbClr val="4EC9B0"/>
                </a:solidFill>
                <a:effectLst/>
                <a:highlight>
                  <a:srgbClr val="3C1053"/>
                </a:highlight>
                <a:latin typeface="Consolas" panose="020B0609020204030204" pitchFamily="49" charset="0"/>
              </a:rPr>
              <a:t>System</a:t>
            </a:r>
            <a:r>
              <a:rPr lang="en-US" b="0" dirty="0" err="1">
                <a:solidFill>
                  <a:srgbClr val="CCCCCC"/>
                </a:solidFill>
                <a:effectLst/>
                <a:highlight>
                  <a:srgbClr val="3C1053"/>
                </a:highlight>
                <a:latin typeface="Consolas" panose="020B0609020204030204" pitchFamily="49" charset="0"/>
              </a:rPr>
              <a:t>.</a:t>
            </a:r>
            <a:r>
              <a:rPr lang="en-US" b="0" dirty="0" err="1">
                <a:solidFill>
                  <a:srgbClr val="4FC1FF"/>
                </a:solidFill>
                <a:effectLst/>
                <a:highlight>
                  <a:srgbClr val="3C1053"/>
                </a:highlight>
                <a:latin typeface="Consolas" panose="020B0609020204030204" pitchFamily="49" charset="0"/>
              </a:rPr>
              <a:t>out</a:t>
            </a:r>
            <a:r>
              <a:rPr lang="en-US" b="0" dirty="0" err="1">
                <a:solidFill>
                  <a:srgbClr val="CCCCCC"/>
                </a:solidFill>
                <a:effectLst/>
                <a:highlight>
                  <a:srgbClr val="3C1053"/>
                </a:highlight>
                <a:latin typeface="Consolas" panose="020B0609020204030204" pitchFamily="49" charset="0"/>
              </a:rPr>
              <a:t>.</a:t>
            </a:r>
            <a:r>
              <a:rPr lang="en-US" b="0" dirty="0" err="1">
                <a:solidFill>
                  <a:srgbClr val="DCDCAA"/>
                </a:solidFill>
                <a:effectLst/>
                <a:highlight>
                  <a:srgbClr val="3C1053"/>
                </a:highlight>
                <a:latin typeface="Consolas" panose="020B0609020204030204" pitchFamily="49" charset="0"/>
              </a:rPr>
              <a:t>println</a:t>
            </a:r>
            <a:r>
              <a:rPr lang="en-US" b="0" dirty="0">
                <a:solidFill>
                  <a:srgbClr val="CCCCCC"/>
                </a:solidFill>
                <a:effectLst/>
                <a:highlight>
                  <a:srgbClr val="3C1053"/>
                </a:highlight>
                <a:latin typeface="Consolas" panose="020B0609020204030204" pitchFamily="49" charset="0"/>
              </a:rPr>
              <a:t>(</a:t>
            </a:r>
            <a:r>
              <a:rPr lang="en-US" b="0" dirty="0">
                <a:solidFill>
                  <a:srgbClr val="CE9178"/>
                </a:solidFill>
                <a:effectLst/>
                <a:highlight>
                  <a:srgbClr val="3C1053"/>
                </a:highlight>
                <a:latin typeface="Consolas" panose="020B0609020204030204" pitchFamily="49" charset="0"/>
              </a:rPr>
              <a:t>"Final balance: $"</a:t>
            </a:r>
            <a:r>
              <a:rPr lang="en-US" b="0" dirty="0">
                <a:solidFill>
                  <a:srgbClr val="CCCCCC"/>
                </a:solidFill>
                <a:effectLst/>
                <a:highlight>
                  <a:srgbClr val="3C1053"/>
                </a:highlight>
                <a:latin typeface="Consolas" panose="020B0609020204030204" pitchFamily="49" charset="0"/>
              </a:rPr>
              <a:t> </a:t>
            </a:r>
            <a:r>
              <a:rPr lang="en-US" b="0" dirty="0">
                <a:solidFill>
                  <a:srgbClr val="D4D4D4"/>
                </a:solidFill>
                <a:effectLst/>
                <a:highlight>
                  <a:srgbClr val="3C1053"/>
                </a:highlight>
                <a:latin typeface="Consolas" panose="020B0609020204030204" pitchFamily="49" charset="0"/>
              </a:rPr>
              <a:t>+</a:t>
            </a:r>
            <a:r>
              <a:rPr lang="en-US" b="0" dirty="0">
                <a:solidFill>
                  <a:srgbClr val="CCCCCC"/>
                </a:solidFill>
                <a:effectLst/>
                <a:highlight>
                  <a:srgbClr val="3C1053"/>
                </a:highlight>
                <a:latin typeface="Consolas" panose="020B0609020204030204" pitchFamily="49" charset="0"/>
              </a:rPr>
              <a:t> </a:t>
            </a:r>
            <a:r>
              <a:rPr lang="en-US" b="0" dirty="0">
                <a:solidFill>
                  <a:srgbClr val="9CDCFE"/>
                </a:solidFill>
                <a:effectLst/>
                <a:highlight>
                  <a:srgbClr val="3C1053"/>
                </a:highlight>
                <a:latin typeface="Consolas" panose="020B0609020204030204" pitchFamily="49" charset="0"/>
              </a:rPr>
              <a:t>balance</a:t>
            </a:r>
            <a:r>
              <a:rPr lang="en-US" b="0" dirty="0">
                <a:solidFill>
                  <a:srgbClr val="CCCCCC"/>
                </a:solidFill>
                <a:effectLst/>
                <a:highlight>
                  <a:srgbClr val="3C1053"/>
                </a:highlight>
                <a:latin typeface="Consolas" panose="020B0609020204030204" pitchFamily="49" charset="0"/>
              </a:rPr>
              <a:t>);</a:t>
            </a:r>
          </a:p>
          <a:p>
            <a:r>
              <a:rPr lang="en-US" b="0" dirty="0">
                <a:solidFill>
                  <a:srgbClr val="CCCCCC"/>
                </a:solidFill>
                <a:effectLst/>
                <a:highlight>
                  <a:srgbClr val="3C1053"/>
                </a:highlight>
                <a:latin typeface="Consolas" panose="020B0609020204030204" pitchFamily="49" charset="0"/>
              </a:rPr>
              <a:t>    }</a:t>
            </a:r>
          </a:p>
          <a:p>
            <a:r>
              <a:rPr lang="en-US" b="0" dirty="0">
                <a:solidFill>
                  <a:srgbClr val="CCCCCC"/>
                </a:solidFill>
                <a:effectLst/>
                <a:highlight>
                  <a:srgbClr val="3C1053"/>
                </a:highlight>
                <a:latin typeface="Consolas" panose="020B0609020204030204" pitchFamily="49" charset="0"/>
              </a:rPr>
              <a:t>}</a:t>
            </a:r>
          </a:p>
          <a:p>
            <a:br>
              <a:rPr lang="en-US" b="0" dirty="0">
                <a:solidFill>
                  <a:srgbClr val="CCCCCC"/>
                </a:solidFill>
                <a:effectLst/>
                <a:highlight>
                  <a:srgbClr val="3C1053"/>
                </a:highlight>
                <a:latin typeface="Consolas" panose="020B0609020204030204" pitchFamily="49" charset="0"/>
              </a:rPr>
            </a:br>
            <a:endParaRPr lang="en-US" b="0" dirty="0">
              <a:solidFill>
                <a:srgbClr val="CCCCCC"/>
              </a:solidFill>
              <a:effectLst/>
              <a:highlight>
                <a:srgbClr val="3C1053"/>
              </a:highlight>
              <a:latin typeface="Consolas" panose="020B0609020204030204" pitchFamily="49" charset="0"/>
            </a:endParaRPr>
          </a:p>
        </p:txBody>
      </p:sp>
      <p:sp>
        <p:nvSpPr>
          <p:cNvPr id="9" name="Rectangle: Rounded Corners 8">
            <a:extLst>
              <a:ext uri="{FF2B5EF4-FFF2-40B4-BE49-F238E27FC236}">
                <a16:creationId xmlns:a16="http://schemas.microsoft.com/office/drawing/2014/main" id="{5BFA9E6E-976B-B3E6-6B7A-40055F13BE72}"/>
              </a:ext>
            </a:extLst>
          </p:cNvPr>
          <p:cNvSpPr/>
          <p:nvPr/>
        </p:nvSpPr>
        <p:spPr>
          <a:xfrm>
            <a:off x="947057" y="1366346"/>
            <a:ext cx="5800584" cy="55704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85DE3BC6-FAD1-DA11-398B-BC3B999C7F52}"/>
              </a:ext>
            </a:extLst>
          </p:cNvPr>
          <p:cNvSpPr/>
          <p:nvPr/>
        </p:nvSpPr>
        <p:spPr>
          <a:xfrm>
            <a:off x="947057" y="2081050"/>
            <a:ext cx="5800584" cy="55704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9CAAE7BF-3BDF-7DF4-BE50-565EF32AC001}"/>
              </a:ext>
            </a:extLst>
          </p:cNvPr>
          <p:cNvSpPr/>
          <p:nvPr/>
        </p:nvSpPr>
        <p:spPr>
          <a:xfrm>
            <a:off x="947056" y="2936885"/>
            <a:ext cx="7051315" cy="22867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TextBox 12">
            <a:extLst>
              <a:ext uri="{FF2B5EF4-FFF2-40B4-BE49-F238E27FC236}">
                <a16:creationId xmlns:a16="http://schemas.microsoft.com/office/drawing/2014/main" id="{571BF636-047F-E6B8-4065-DD15FA215377}"/>
              </a:ext>
            </a:extLst>
          </p:cNvPr>
          <p:cNvSpPr txBox="1"/>
          <p:nvPr/>
        </p:nvSpPr>
        <p:spPr>
          <a:xfrm>
            <a:off x="883996" y="5697164"/>
            <a:ext cx="8196944" cy="1200329"/>
          </a:xfrm>
          <a:prstGeom prst="rect">
            <a:avLst/>
          </a:prstGeom>
          <a:noFill/>
          <a:ln w="28575">
            <a:solidFill>
              <a:srgbClr val="FF0000"/>
            </a:solidFill>
          </a:ln>
        </p:spPr>
        <p:txBody>
          <a:bodyPr wrap="square">
            <a:spAutoFit/>
          </a:bodyPr>
          <a:lstStyle/>
          <a:p>
            <a:r>
              <a:rPr lang="en-US" dirty="0">
                <a:solidFill>
                  <a:schemeClr val="bg1"/>
                </a:solidFill>
                <a:latin typeface="Calibri" panose="020F0502020204030204" pitchFamily="34" charset="0"/>
                <a:cs typeface="Calibri" panose="020F0502020204030204" pitchFamily="34" charset="0"/>
              </a:rPr>
              <a:t>The logic error occurs in the calculation for updating the balance. This code incorrectly adds both the deposit and the withdrawal amounts to the balance, which is not the intended financial operation. The correct calculation should add the deposit to the balance and subtract the withdrawal.</a:t>
            </a:r>
            <a:endParaRPr lang="en-AU" dirty="0">
              <a:solidFill>
                <a:schemeClr val="bg1"/>
              </a:solidFill>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8EFF7F7A-68BE-28EA-6112-3C039EE1672B}"/>
                  </a:ext>
                </a:extLst>
              </p14:cNvPr>
              <p14:cNvContentPartPr/>
              <p14:nvPr/>
            </p14:nvContentPartPr>
            <p14:xfrm>
              <a:off x="1697040" y="1649880"/>
              <a:ext cx="4974840" cy="1689120"/>
            </p14:xfrm>
          </p:contentPart>
        </mc:Choice>
        <mc:Fallback xmlns="">
          <p:pic>
            <p:nvPicPr>
              <p:cNvPr id="2" name="Ink 1">
                <a:extLst>
                  <a:ext uri="{FF2B5EF4-FFF2-40B4-BE49-F238E27FC236}">
                    <a16:creationId xmlns:a16="http://schemas.microsoft.com/office/drawing/2014/main" id="{8EFF7F7A-68BE-28EA-6112-3C039EE1672B}"/>
                  </a:ext>
                </a:extLst>
              </p:cNvPr>
              <p:cNvPicPr/>
              <p:nvPr/>
            </p:nvPicPr>
            <p:blipFill>
              <a:blip r:embed="rId3"/>
              <a:stretch>
                <a:fillRect/>
              </a:stretch>
            </p:blipFill>
            <p:spPr>
              <a:xfrm>
                <a:off x="1687680" y="1640520"/>
                <a:ext cx="4993560" cy="1707840"/>
              </a:xfrm>
              <a:prstGeom prst="rect">
                <a:avLst/>
              </a:prstGeom>
            </p:spPr>
          </p:pic>
        </mc:Fallback>
      </mc:AlternateContent>
    </p:spTree>
    <p:extLst>
      <p:ext uri="{BB962C8B-B14F-4D97-AF65-F5344CB8AC3E}">
        <p14:creationId xmlns:p14="http://schemas.microsoft.com/office/powerpoint/2010/main" val="3655433861"/>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Number Placeholder 4">
            <a:extLst>
              <a:ext uri="{FF2B5EF4-FFF2-40B4-BE49-F238E27FC236}">
                <a16:creationId xmlns:a16="http://schemas.microsoft.com/office/drawing/2014/main" id="{512E5DDC-10A8-4C4F-946F-AC5DAE8B4ED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F5DC6CB-2107-5141-9F11-DA335A7C2E7E}" type="slidenum">
              <a:rPr lang="en-US" altLang="en-US" sz="1400" smtClean="0"/>
              <a:pPr>
                <a:spcBef>
                  <a:spcPct val="0"/>
                </a:spcBef>
                <a:buClrTx/>
                <a:buSzTx/>
                <a:buFontTx/>
                <a:buNone/>
              </a:pPr>
              <a:t>83</a:t>
            </a:fld>
            <a:endParaRPr lang="en-US" altLang="en-US" sz="1400"/>
          </a:p>
        </p:txBody>
      </p:sp>
      <p:sp>
        <p:nvSpPr>
          <p:cNvPr id="83970" name="Rectangle 2">
            <a:extLst>
              <a:ext uri="{FF2B5EF4-FFF2-40B4-BE49-F238E27FC236}">
                <a16:creationId xmlns:a16="http://schemas.microsoft.com/office/drawing/2014/main" id="{0BC5A4F9-819B-0044-91E7-9B97812E7796}"/>
              </a:ext>
            </a:extLst>
          </p:cNvPr>
          <p:cNvSpPr>
            <a:spLocks noGrp="1" noChangeArrowheads="1"/>
          </p:cNvSpPr>
          <p:nvPr>
            <p:ph type="title"/>
          </p:nvPr>
        </p:nvSpPr>
        <p:spPr>
          <a:xfrm>
            <a:off x="685800" y="228600"/>
            <a:ext cx="7772400" cy="685800"/>
          </a:xfrm>
          <a:noFill/>
        </p:spPr>
        <p:txBody>
          <a:bodyPr/>
          <a:lstStyle/>
          <a:p>
            <a:r>
              <a:rPr lang="en-US" altLang="en-US"/>
              <a:t>Syntax Errors</a:t>
            </a:r>
          </a:p>
        </p:txBody>
      </p:sp>
      <p:sp>
        <p:nvSpPr>
          <p:cNvPr id="83971" name="Rectangle 3">
            <a:extLst>
              <a:ext uri="{FF2B5EF4-FFF2-40B4-BE49-F238E27FC236}">
                <a16:creationId xmlns:a16="http://schemas.microsoft.com/office/drawing/2014/main" id="{4434CB98-6378-A04E-9EB0-27B9352716C5}"/>
              </a:ext>
            </a:extLst>
          </p:cNvPr>
          <p:cNvSpPr>
            <a:spLocks noGrp="1" noChangeArrowheads="1"/>
          </p:cNvSpPr>
          <p:nvPr>
            <p:ph type="body" idx="1"/>
          </p:nvPr>
        </p:nvSpPr>
        <p:spPr>
          <a:xfrm>
            <a:off x="304800" y="1143000"/>
            <a:ext cx="8458200" cy="2209800"/>
          </a:xfrm>
        </p:spPr>
        <p:txBody>
          <a:bodyPr/>
          <a:lstStyle/>
          <a:p>
            <a:pPr>
              <a:lnSpc>
                <a:spcPct val="80000"/>
              </a:lnSpc>
              <a:buFont typeface="Monotype Sorts" pitchFamily="2" charset="2"/>
              <a:buNone/>
            </a:pPr>
            <a:r>
              <a:rPr lang="en-US" altLang="en-US" sz="2400" b="1">
                <a:latin typeface="Courier New" panose="02070309020205020404" pitchFamily="49" charset="0"/>
              </a:rPr>
              <a:t>public class ShowSyntaxErrors {</a:t>
            </a:r>
          </a:p>
          <a:p>
            <a:pPr>
              <a:lnSpc>
                <a:spcPct val="80000"/>
              </a:lnSpc>
              <a:buFont typeface="Monotype Sorts" pitchFamily="2" charset="2"/>
              <a:buNone/>
            </a:pPr>
            <a:r>
              <a:rPr lang="en-US" altLang="en-US" sz="2400" b="1">
                <a:latin typeface="Courier New" panose="02070309020205020404" pitchFamily="49" charset="0"/>
              </a:rPr>
              <a:t>  public static main(String[] args) {</a:t>
            </a:r>
          </a:p>
          <a:p>
            <a:pPr>
              <a:lnSpc>
                <a:spcPct val="80000"/>
              </a:lnSpc>
              <a:buFont typeface="Monotype Sorts" pitchFamily="2" charset="2"/>
              <a:buNone/>
            </a:pPr>
            <a:r>
              <a:rPr lang="en-US" altLang="en-US" sz="2400" b="1">
                <a:latin typeface="Courier New" panose="02070309020205020404" pitchFamily="49" charset="0"/>
              </a:rPr>
              <a:t>    System.out.println("Welcome to Java);</a:t>
            </a:r>
          </a:p>
          <a:p>
            <a:pPr>
              <a:lnSpc>
                <a:spcPct val="80000"/>
              </a:lnSpc>
              <a:buFont typeface="Monotype Sorts" pitchFamily="2" charset="2"/>
              <a:buNone/>
            </a:pPr>
            <a:r>
              <a:rPr lang="en-US" altLang="en-US" sz="2400" b="1">
                <a:latin typeface="Courier New" panose="02070309020205020404" pitchFamily="49" charset="0"/>
              </a:rPr>
              <a:t>  }</a:t>
            </a:r>
          </a:p>
          <a:p>
            <a:pPr>
              <a:lnSpc>
                <a:spcPct val="80000"/>
              </a:lnSpc>
              <a:buFont typeface="Monotype Sorts" pitchFamily="2" charset="2"/>
              <a:buNone/>
            </a:pPr>
            <a:r>
              <a:rPr lang="en-US" altLang="en-US" sz="2400" b="1">
                <a:latin typeface="Courier New" panose="02070309020205020404" pitchFamily="49" charset="0"/>
              </a:rPr>
              <a:t>}</a:t>
            </a:r>
          </a:p>
        </p:txBody>
      </p:sp>
      <p:sp>
        <p:nvSpPr>
          <p:cNvPr id="83972" name="Rectangle 7">
            <a:hlinkClick r:id="rId2"/>
            <a:extLst>
              <a:ext uri="{FF2B5EF4-FFF2-40B4-BE49-F238E27FC236}">
                <a16:creationId xmlns:a16="http://schemas.microsoft.com/office/drawing/2014/main" id="{6D15E47C-F7C0-E74E-BB55-F238FFF6FA87}"/>
              </a:ext>
            </a:extLst>
          </p:cNvPr>
          <p:cNvSpPr>
            <a:spLocks noChangeArrowheads="1"/>
          </p:cNvSpPr>
          <p:nvPr/>
        </p:nvSpPr>
        <p:spPr bwMode="auto">
          <a:xfrm>
            <a:off x="2859088" y="5181600"/>
            <a:ext cx="2170112"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ShowSyntaxErrors</a:t>
            </a:r>
          </a:p>
        </p:txBody>
      </p:sp>
    </p:spTree>
    <p:extLst>
      <p:ext uri="{BB962C8B-B14F-4D97-AF65-F5344CB8AC3E}">
        <p14:creationId xmlns:p14="http://schemas.microsoft.com/office/powerpoint/2010/main" val="2833461821"/>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Number Placeholder 4">
            <a:extLst>
              <a:ext uri="{FF2B5EF4-FFF2-40B4-BE49-F238E27FC236}">
                <a16:creationId xmlns:a16="http://schemas.microsoft.com/office/drawing/2014/main" id="{B369BB73-83B5-EC40-99BD-ECC4C88AEC9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F1BDF1B-6C5A-B94D-A0C6-C2072FF3A3D5}" type="slidenum">
              <a:rPr lang="en-US" altLang="en-US" sz="1400" smtClean="0"/>
              <a:pPr>
                <a:spcBef>
                  <a:spcPct val="0"/>
                </a:spcBef>
                <a:buClrTx/>
                <a:buSzTx/>
                <a:buFontTx/>
                <a:buNone/>
              </a:pPr>
              <a:t>84</a:t>
            </a:fld>
            <a:endParaRPr lang="en-US" altLang="en-US" sz="1400"/>
          </a:p>
        </p:txBody>
      </p:sp>
      <p:sp>
        <p:nvSpPr>
          <p:cNvPr id="84994" name="Rectangle 2">
            <a:extLst>
              <a:ext uri="{FF2B5EF4-FFF2-40B4-BE49-F238E27FC236}">
                <a16:creationId xmlns:a16="http://schemas.microsoft.com/office/drawing/2014/main" id="{69D7ED21-6AF3-7F4A-82A9-89556DD5CB4B}"/>
              </a:ext>
            </a:extLst>
          </p:cNvPr>
          <p:cNvSpPr>
            <a:spLocks noGrp="1" noChangeArrowheads="1"/>
          </p:cNvSpPr>
          <p:nvPr>
            <p:ph type="title"/>
          </p:nvPr>
        </p:nvSpPr>
        <p:spPr>
          <a:xfrm>
            <a:off x="685800" y="228600"/>
            <a:ext cx="7772400" cy="685800"/>
          </a:xfrm>
          <a:noFill/>
        </p:spPr>
        <p:txBody>
          <a:bodyPr/>
          <a:lstStyle/>
          <a:p>
            <a:r>
              <a:rPr lang="en-US" altLang="en-US"/>
              <a:t>Runtime Errors</a:t>
            </a:r>
          </a:p>
        </p:txBody>
      </p:sp>
      <p:sp>
        <p:nvSpPr>
          <p:cNvPr id="84995" name="Rectangle 3">
            <a:extLst>
              <a:ext uri="{FF2B5EF4-FFF2-40B4-BE49-F238E27FC236}">
                <a16:creationId xmlns:a16="http://schemas.microsoft.com/office/drawing/2014/main" id="{E336B2A1-8F64-BA43-B4B2-49541BA09457}"/>
              </a:ext>
            </a:extLst>
          </p:cNvPr>
          <p:cNvSpPr>
            <a:spLocks noGrp="1" noChangeArrowheads="1"/>
          </p:cNvSpPr>
          <p:nvPr>
            <p:ph type="body" idx="1"/>
          </p:nvPr>
        </p:nvSpPr>
        <p:spPr>
          <a:xfrm>
            <a:off x="381000" y="1295400"/>
            <a:ext cx="8305800" cy="2133600"/>
          </a:xfrm>
        </p:spPr>
        <p:txBody>
          <a:bodyPr>
            <a:normAutofit lnSpcReduction="10000"/>
          </a:bodyPr>
          <a:lstStyle/>
          <a:p>
            <a:pPr algn="just">
              <a:lnSpc>
                <a:spcPct val="90000"/>
              </a:lnSpc>
              <a:buFont typeface="Monotype Sorts" pitchFamily="2" charset="2"/>
              <a:buNone/>
            </a:pPr>
            <a:r>
              <a:rPr lang="en-US" altLang="en-US" sz="2400" b="1">
                <a:latin typeface="Courier New" panose="02070309020205020404" pitchFamily="49" charset="0"/>
                <a:cs typeface="Times New Roman" panose="02020603050405020304" pitchFamily="18" charset="0"/>
              </a:rPr>
              <a:t>public class ShowRuntimeErrors {</a:t>
            </a:r>
          </a:p>
          <a:p>
            <a:pPr algn="just">
              <a:lnSpc>
                <a:spcPct val="90000"/>
              </a:lnSpc>
              <a:buFont typeface="Monotype Sorts" pitchFamily="2" charset="2"/>
              <a:buNone/>
            </a:pPr>
            <a:r>
              <a:rPr lang="en-US" altLang="en-US" sz="2400" b="1">
                <a:latin typeface="Courier New" panose="02070309020205020404" pitchFamily="49" charset="0"/>
                <a:cs typeface="Times New Roman" panose="02020603050405020304" pitchFamily="18" charset="0"/>
              </a:rPr>
              <a:t>  public static void main(String[] args) {</a:t>
            </a:r>
          </a:p>
          <a:p>
            <a:pPr algn="just">
              <a:lnSpc>
                <a:spcPct val="90000"/>
              </a:lnSpc>
              <a:buFont typeface="Monotype Sorts" pitchFamily="2" charset="2"/>
              <a:buNone/>
            </a:pPr>
            <a:r>
              <a:rPr lang="en-US" altLang="en-US" sz="2400" b="1">
                <a:latin typeface="Courier New" panose="02070309020205020404" pitchFamily="49" charset="0"/>
                <a:cs typeface="Times New Roman" panose="02020603050405020304" pitchFamily="18" charset="0"/>
              </a:rPr>
              <a:t>    System.out.println(1 / 0);</a:t>
            </a:r>
          </a:p>
          <a:p>
            <a:pPr algn="just">
              <a:lnSpc>
                <a:spcPct val="90000"/>
              </a:lnSpc>
              <a:buFont typeface="Monotype Sorts" pitchFamily="2" charset="2"/>
              <a:buNone/>
            </a:pPr>
            <a:r>
              <a:rPr lang="en-US" altLang="en-US" sz="2400" b="1">
                <a:latin typeface="Courier New" panose="02070309020205020404" pitchFamily="49" charset="0"/>
                <a:cs typeface="Times New Roman" panose="02020603050405020304" pitchFamily="18" charset="0"/>
              </a:rPr>
              <a:t>  }</a:t>
            </a:r>
          </a:p>
          <a:p>
            <a:pPr algn="just">
              <a:lnSpc>
                <a:spcPct val="90000"/>
              </a:lnSpc>
              <a:buFont typeface="Monotype Sorts" pitchFamily="2" charset="2"/>
              <a:buNone/>
            </a:pPr>
            <a:r>
              <a:rPr lang="en-US" altLang="en-US" sz="2400" b="1">
                <a:latin typeface="Courier New" panose="02070309020205020404" pitchFamily="49" charset="0"/>
                <a:cs typeface="Times New Roman" panose="02020603050405020304" pitchFamily="18" charset="0"/>
              </a:rPr>
              <a:t>}</a:t>
            </a:r>
          </a:p>
        </p:txBody>
      </p:sp>
      <p:sp>
        <p:nvSpPr>
          <p:cNvPr id="84996" name="Rectangle 8">
            <a:hlinkClick r:id="rId2"/>
            <a:extLst>
              <a:ext uri="{FF2B5EF4-FFF2-40B4-BE49-F238E27FC236}">
                <a16:creationId xmlns:a16="http://schemas.microsoft.com/office/drawing/2014/main" id="{779004DA-9967-FE46-9E60-BDA26BAD0D01}"/>
              </a:ext>
            </a:extLst>
          </p:cNvPr>
          <p:cNvSpPr>
            <a:spLocks noChangeArrowheads="1"/>
          </p:cNvSpPr>
          <p:nvPr/>
        </p:nvSpPr>
        <p:spPr bwMode="auto">
          <a:xfrm>
            <a:off x="3810000" y="4495800"/>
            <a:ext cx="232251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ShowRuntimeErrors</a:t>
            </a:r>
          </a:p>
        </p:txBody>
      </p:sp>
    </p:spTree>
    <p:extLst>
      <p:ext uri="{BB962C8B-B14F-4D97-AF65-F5344CB8AC3E}">
        <p14:creationId xmlns:p14="http://schemas.microsoft.com/office/powerpoint/2010/main" val="2563244906"/>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C12652A8-9934-AF4F-9E0F-DBFCD3A9BE5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EA8048-B813-AE4D-84F3-6E236D43165A}" type="slidenum">
              <a:rPr lang="en-US" altLang="en-US" sz="1400" smtClean="0"/>
              <a:pPr>
                <a:spcBef>
                  <a:spcPct val="0"/>
                </a:spcBef>
                <a:buClrTx/>
                <a:buSzTx/>
                <a:buFontTx/>
                <a:buNone/>
              </a:pPr>
              <a:t>85</a:t>
            </a:fld>
            <a:endParaRPr lang="en-US" altLang="en-US" sz="1400"/>
          </a:p>
        </p:txBody>
      </p:sp>
      <p:sp>
        <p:nvSpPr>
          <p:cNvPr id="86018" name="Rectangle 2">
            <a:extLst>
              <a:ext uri="{FF2B5EF4-FFF2-40B4-BE49-F238E27FC236}">
                <a16:creationId xmlns:a16="http://schemas.microsoft.com/office/drawing/2014/main" id="{C6EFB938-9535-CE4D-B2D1-A9F9EC21B2FE}"/>
              </a:ext>
            </a:extLst>
          </p:cNvPr>
          <p:cNvSpPr>
            <a:spLocks noGrp="1" noChangeArrowheads="1"/>
          </p:cNvSpPr>
          <p:nvPr>
            <p:ph type="title"/>
          </p:nvPr>
        </p:nvSpPr>
        <p:spPr>
          <a:xfrm>
            <a:off x="685800" y="152400"/>
            <a:ext cx="7772400" cy="533400"/>
          </a:xfrm>
          <a:noFill/>
        </p:spPr>
        <p:txBody>
          <a:bodyPr>
            <a:normAutofit fontScale="90000"/>
          </a:bodyPr>
          <a:lstStyle/>
          <a:p>
            <a:r>
              <a:rPr lang="en-US" altLang="en-US"/>
              <a:t>Logic Errors</a:t>
            </a:r>
          </a:p>
        </p:txBody>
      </p:sp>
      <p:sp>
        <p:nvSpPr>
          <p:cNvPr id="86019" name="Rectangle 3">
            <a:extLst>
              <a:ext uri="{FF2B5EF4-FFF2-40B4-BE49-F238E27FC236}">
                <a16:creationId xmlns:a16="http://schemas.microsoft.com/office/drawing/2014/main" id="{5E73C74C-C8AA-974E-A69A-85A7A81C9228}"/>
              </a:ext>
            </a:extLst>
          </p:cNvPr>
          <p:cNvSpPr>
            <a:spLocks noGrp="1" noChangeArrowheads="1"/>
          </p:cNvSpPr>
          <p:nvPr>
            <p:ph type="body" idx="1"/>
          </p:nvPr>
        </p:nvSpPr>
        <p:spPr>
          <a:xfrm>
            <a:off x="228600" y="1295400"/>
            <a:ext cx="8686800" cy="4953000"/>
          </a:xfrm>
        </p:spPr>
        <p:txBody>
          <a:bodyPr/>
          <a:lstStyle/>
          <a:p>
            <a:pPr>
              <a:lnSpc>
                <a:spcPct val="80000"/>
              </a:lnSpc>
              <a:buFont typeface="Monotype Sorts" pitchFamily="2" charset="2"/>
              <a:buNone/>
            </a:pPr>
            <a:r>
              <a:rPr lang="en-US" altLang="en-US" sz="1800" b="1">
                <a:latin typeface="Courier New" panose="02070309020205020404" pitchFamily="49" charset="0"/>
              </a:rPr>
              <a:t>public class ShowLogicErrors {</a:t>
            </a:r>
          </a:p>
          <a:p>
            <a:pPr>
              <a:lnSpc>
                <a:spcPct val="80000"/>
              </a:lnSpc>
              <a:buFont typeface="Monotype Sorts" pitchFamily="2" charset="2"/>
              <a:buNone/>
            </a:pPr>
            <a:r>
              <a:rPr lang="en-US" altLang="en-US" sz="1800" b="1">
                <a:latin typeface="Courier New" panose="02070309020205020404" pitchFamily="49" charset="0"/>
              </a:rPr>
              <a:t>  public static void main(String[] args) {</a:t>
            </a:r>
          </a:p>
          <a:p>
            <a:pPr>
              <a:lnSpc>
                <a:spcPct val="80000"/>
              </a:lnSpc>
              <a:buFont typeface="Monotype Sorts" pitchFamily="2" charset="2"/>
              <a:buNone/>
            </a:pPr>
            <a:r>
              <a:rPr lang="en-US" altLang="en-US" sz="1800" b="1">
                <a:latin typeface="Courier New" panose="02070309020205020404" pitchFamily="49" charset="0"/>
              </a:rPr>
              <a:t>    </a:t>
            </a:r>
            <a:r>
              <a:rPr lang="de-DE" altLang="en-US" sz="1800" b="1">
                <a:latin typeface="Courier New" panose="02070309020205020404" pitchFamily="49" charset="0"/>
              </a:rPr>
              <a:t>System.out.println("Celsius 35 is Fahrenheit degree ");</a:t>
            </a:r>
          </a:p>
          <a:p>
            <a:pPr>
              <a:lnSpc>
                <a:spcPct val="80000"/>
              </a:lnSpc>
              <a:buFont typeface="Monotype Sorts" pitchFamily="2" charset="2"/>
              <a:buNone/>
            </a:pPr>
            <a:r>
              <a:rPr lang="de-DE" altLang="en-US" sz="1800" b="1">
                <a:latin typeface="Courier New" panose="02070309020205020404" pitchFamily="49" charset="0"/>
              </a:rPr>
              <a:t>    </a:t>
            </a:r>
            <a:r>
              <a:rPr lang="en-US" altLang="en-US" sz="1800" b="1">
                <a:latin typeface="Courier New" panose="02070309020205020404" pitchFamily="49" charset="0"/>
              </a:rPr>
              <a:t>System.out.println((9 / 5) * 35 + 32);</a:t>
            </a:r>
          </a:p>
          <a:p>
            <a:pPr>
              <a:lnSpc>
                <a:spcPct val="80000"/>
              </a:lnSpc>
              <a:buFont typeface="Monotype Sorts" pitchFamily="2" charset="2"/>
              <a:buNone/>
            </a:pPr>
            <a:r>
              <a:rPr lang="en-US" altLang="en-US" sz="1800" b="1">
                <a:latin typeface="Courier New" panose="02070309020205020404" pitchFamily="49" charset="0"/>
              </a:rPr>
              <a:t>  }</a:t>
            </a:r>
          </a:p>
          <a:p>
            <a:pPr>
              <a:lnSpc>
                <a:spcPct val="80000"/>
              </a:lnSpc>
              <a:buFont typeface="Monotype Sorts" pitchFamily="2" charset="2"/>
              <a:buNone/>
            </a:pPr>
            <a:r>
              <a:rPr lang="en-US" altLang="en-US" sz="1800" b="1">
                <a:latin typeface="Courier New" panose="02070309020205020404" pitchFamily="49" charset="0"/>
              </a:rPr>
              <a:t>}</a:t>
            </a:r>
          </a:p>
        </p:txBody>
      </p:sp>
      <p:sp>
        <p:nvSpPr>
          <p:cNvPr id="86020" name="Rectangle 7">
            <a:hlinkClick r:id="rId2"/>
            <a:extLst>
              <a:ext uri="{FF2B5EF4-FFF2-40B4-BE49-F238E27FC236}">
                <a16:creationId xmlns:a16="http://schemas.microsoft.com/office/drawing/2014/main" id="{B7A370D9-5406-C64E-A3DD-559D21AC7992}"/>
              </a:ext>
            </a:extLst>
          </p:cNvPr>
          <p:cNvSpPr>
            <a:spLocks noChangeArrowheads="1"/>
          </p:cNvSpPr>
          <p:nvPr/>
        </p:nvSpPr>
        <p:spPr bwMode="auto">
          <a:xfrm>
            <a:off x="3841750" y="4597400"/>
            <a:ext cx="232251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ShowLogicErrors</a:t>
            </a:r>
          </a:p>
        </p:txBody>
      </p:sp>
    </p:spTree>
    <p:extLst>
      <p:ext uri="{BB962C8B-B14F-4D97-AF65-F5344CB8AC3E}">
        <p14:creationId xmlns:p14="http://schemas.microsoft.com/office/powerpoint/2010/main" val="3267650822"/>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C12652A8-9934-AF4F-9E0F-DBFCD3A9BE5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EA8048-B813-AE4D-84F3-6E236D43165A}" type="slidenum">
              <a:rPr lang="en-US" altLang="en-US" sz="1400" smtClean="0"/>
              <a:pPr>
                <a:spcBef>
                  <a:spcPct val="0"/>
                </a:spcBef>
                <a:buClrTx/>
                <a:buSzTx/>
                <a:buFontTx/>
                <a:buNone/>
              </a:pPr>
              <a:t>86</a:t>
            </a:fld>
            <a:endParaRPr lang="en-US" altLang="en-US" sz="1400"/>
          </a:p>
        </p:txBody>
      </p:sp>
      <p:sp>
        <p:nvSpPr>
          <p:cNvPr id="86018" name="Rectangle 2">
            <a:extLst>
              <a:ext uri="{FF2B5EF4-FFF2-40B4-BE49-F238E27FC236}">
                <a16:creationId xmlns:a16="http://schemas.microsoft.com/office/drawing/2014/main" id="{C6EFB938-9535-CE4D-B2D1-A9F9EC21B2FE}"/>
              </a:ext>
            </a:extLst>
          </p:cNvPr>
          <p:cNvSpPr>
            <a:spLocks noGrp="1" noChangeArrowheads="1"/>
          </p:cNvSpPr>
          <p:nvPr>
            <p:ph type="title"/>
          </p:nvPr>
        </p:nvSpPr>
        <p:spPr>
          <a:xfrm>
            <a:off x="498929" y="326165"/>
            <a:ext cx="7772400" cy="533400"/>
          </a:xfrm>
          <a:noFill/>
        </p:spPr>
        <p:txBody>
          <a:bodyPr>
            <a:normAutofit fontScale="90000"/>
          </a:bodyPr>
          <a:lstStyle/>
          <a:p>
            <a:r>
              <a:rPr lang="en-US" altLang="en-US" dirty="0"/>
              <a:t>Assessment 1 (30%) Labs</a:t>
            </a:r>
          </a:p>
        </p:txBody>
      </p:sp>
      <p:sp>
        <p:nvSpPr>
          <p:cNvPr id="6" name="Rectangle 3">
            <a:extLst>
              <a:ext uri="{FF2B5EF4-FFF2-40B4-BE49-F238E27FC236}">
                <a16:creationId xmlns:a16="http://schemas.microsoft.com/office/drawing/2014/main" id="{9F8D8FC6-D35A-B047-8417-73D09F426BDE}"/>
              </a:ext>
            </a:extLst>
          </p:cNvPr>
          <p:cNvSpPr txBox="1">
            <a:spLocks noChangeArrowheads="1"/>
          </p:cNvSpPr>
          <p:nvPr/>
        </p:nvSpPr>
        <p:spPr>
          <a:xfrm>
            <a:off x="0" y="1024070"/>
            <a:ext cx="7696200" cy="5732622"/>
          </a:xfrm>
          <a:prstGeom prst="rect">
            <a:avLst/>
          </a:prstGeom>
          <a:noFill/>
        </p:spPr>
        <p:txBody>
          <a:bodyPr vert="horz" lIns="91440" tIns="45720" rIns="91440" bIns="45720" rtlCol="0">
            <a:noAutofit/>
          </a:bodyPr>
          <a:lst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ltLang="en-US" sz="1600" dirty="0"/>
              <a:t>Programming Practical that contains</a:t>
            </a:r>
          </a:p>
          <a:p>
            <a:pPr lvl="1" algn="just"/>
            <a:r>
              <a:rPr lang="en-US" altLang="en-US" sz="1600" dirty="0"/>
              <a:t>Biweekly due lab sessions (week 2, 4, 6, 8 and 10, 30%)</a:t>
            </a:r>
          </a:p>
          <a:p>
            <a:pPr lvl="1" algn="just"/>
            <a:r>
              <a:rPr lang="en-US" altLang="en-US" sz="1600" dirty="0"/>
              <a:t>Details in the ‘Assessment 1 Guide’ document under the ‘Assessment’ section on LEO.</a:t>
            </a:r>
          </a:p>
          <a:p>
            <a:pPr algn="just"/>
            <a:r>
              <a:rPr lang="en-US" altLang="en-US" sz="1600" dirty="0"/>
              <a:t>Lab 1 starting and due in the lab next week</a:t>
            </a:r>
          </a:p>
          <a:p>
            <a:pPr lvl="1" algn="just"/>
            <a:r>
              <a:rPr lang="en-US" altLang="en-US" sz="1600" dirty="0"/>
              <a:t>Get Java and IDE correctly installed.</a:t>
            </a:r>
          </a:p>
          <a:p>
            <a:pPr lvl="1" algn="just"/>
            <a:r>
              <a:rPr lang="en-US" altLang="en-US" sz="1600" dirty="0"/>
              <a:t>Write your first Java programs.</a:t>
            </a:r>
          </a:p>
          <a:p>
            <a:pPr algn="just"/>
            <a:r>
              <a:rPr lang="en-US" altLang="en-US" sz="1600" dirty="0"/>
              <a:t>Lab protocols:</a:t>
            </a:r>
          </a:p>
          <a:p>
            <a:pPr lvl="1" algn="just"/>
            <a:r>
              <a:rPr lang="en-US" altLang="en-US" sz="1600" dirty="0">
                <a:solidFill>
                  <a:srgbClr val="FF0000"/>
                </a:solidFill>
              </a:rPr>
              <a:t>Bring your own device</a:t>
            </a:r>
          </a:p>
          <a:p>
            <a:pPr lvl="1" algn="just"/>
            <a:r>
              <a:rPr lang="en-US" altLang="en-US" sz="1600" dirty="0"/>
              <a:t>Engagement (50%) and Task Completion (50%)</a:t>
            </a:r>
          </a:p>
          <a:p>
            <a:pPr lvl="1" algn="just"/>
            <a:r>
              <a:rPr lang="en-US" altLang="en-US" sz="1600" dirty="0"/>
              <a:t>Attend the lab on time and throughout the session until you are marked off, show you are engaged in solving the lab tasks by communicating with lab tutor and other students in the class</a:t>
            </a:r>
          </a:p>
          <a:p>
            <a:pPr lvl="1" algn="just"/>
            <a:r>
              <a:rPr lang="en-US" altLang="en-US" sz="1600" dirty="0"/>
              <a:t>Show tutor how your code can be run with the desirable output on your laptop</a:t>
            </a:r>
          </a:p>
          <a:p>
            <a:pPr lvl="1" algn="just"/>
            <a:r>
              <a:rPr lang="en-US" altLang="en-US" sz="1600" dirty="0"/>
              <a:t>Clearly explain to the tutor the logic and structure of your code and answer tutor’s questions if there are any.</a:t>
            </a:r>
          </a:p>
          <a:p>
            <a:pPr lvl="1" algn="just"/>
            <a:r>
              <a:rPr lang="en-US" altLang="en-US" sz="1600" dirty="0"/>
              <a:t>Submit your documented code on LEO by the end of the lab day</a:t>
            </a:r>
          </a:p>
          <a:p>
            <a:pPr lvl="1" algn="just"/>
            <a:endParaRPr lang="en-US" altLang="en-US" sz="1600" dirty="0"/>
          </a:p>
          <a:p>
            <a:pPr algn="just"/>
            <a:endParaRPr lang="en-US" altLang="en-US" sz="1600" dirty="0"/>
          </a:p>
        </p:txBody>
      </p:sp>
      <p:sp>
        <p:nvSpPr>
          <p:cNvPr id="3" name="TextBox 2">
            <a:extLst>
              <a:ext uri="{FF2B5EF4-FFF2-40B4-BE49-F238E27FC236}">
                <a16:creationId xmlns:a16="http://schemas.microsoft.com/office/drawing/2014/main" id="{0909A129-97AD-0F3E-92D5-5B6B32FCEC33}"/>
              </a:ext>
            </a:extLst>
          </p:cNvPr>
          <p:cNvSpPr txBox="1"/>
          <p:nvPr/>
        </p:nvSpPr>
        <p:spPr>
          <a:xfrm>
            <a:off x="4277710" y="1895706"/>
            <a:ext cx="4866290" cy="2031325"/>
          </a:xfrm>
          <a:prstGeom prst="rect">
            <a:avLst/>
          </a:prstGeom>
          <a:noFill/>
          <a:ln w="28575">
            <a:solidFill>
              <a:srgbClr val="FF0000"/>
            </a:solidFill>
          </a:ln>
        </p:spPr>
        <p:txBody>
          <a:bodyPr wrap="square">
            <a:spAutoFit/>
          </a:bodyPr>
          <a:lstStyle/>
          <a:p>
            <a:r>
              <a:rPr lang="en-US" dirty="0"/>
              <a:t>Assessment 1 is a programming practical that includes biweekly lab sessions (week 2, 4, 6, 8, and 10) contributing to 30% of your overall grade. Details can be found in the 'Assessment 1 Guide' document under the 'Assessment' section on LEO (Learning Environment Online).</a:t>
            </a:r>
            <a:endParaRPr lang="en-AU" dirty="0"/>
          </a:p>
        </p:txBody>
      </p:sp>
    </p:spTree>
    <p:extLst>
      <p:ext uri="{BB962C8B-B14F-4D97-AF65-F5344CB8AC3E}">
        <p14:creationId xmlns:p14="http://schemas.microsoft.com/office/powerpoint/2010/main" val="662202177"/>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C12652A8-9934-AF4F-9E0F-DBFCD3A9BE5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EA8048-B813-AE4D-84F3-6E236D43165A}" type="slidenum">
              <a:rPr lang="en-US" altLang="en-US" sz="1400" smtClean="0"/>
              <a:pPr>
                <a:spcBef>
                  <a:spcPct val="0"/>
                </a:spcBef>
                <a:buClrTx/>
                <a:buSzTx/>
                <a:buFontTx/>
                <a:buNone/>
              </a:pPr>
              <a:t>87</a:t>
            </a:fld>
            <a:endParaRPr lang="en-US" altLang="en-US" sz="1400"/>
          </a:p>
        </p:txBody>
      </p:sp>
      <p:sp>
        <p:nvSpPr>
          <p:cNvPr id="86018" name="Rectangle 2">
            <a:extLst>
              <a:ext uri="{FF2B5EF4-FFF2-40B4-BE49-F238E27FC236}">
                <a16:creationId xmlns:a16="http://schemas.microsoft.com/office/drawing/2014/main" id="{C6EFB938-9535-CE4D-B2D1-A9F9EC21B2FE}"/>
              </a:ext>
            </a:extLst>
          </p:cNvPr>
          <p:cNvSpPr>
            <a:spLocks noGrp="1" noChangeArrowheads="1"/>
          </p:cNvSpPr>
          <p:nvPr>
            <p:ph type="title"/>
          </p:nvPr>
        </p:nvSpPr>
        <p:spPr>
          <a:xfrm>
            <a:off x="498929" y="326165"/>
            <a:ext cx="7772400" cy="533400"/>
          </a:xfrm>
          <a:noFill/>
        </p:spPr>
        <p:txBody>
          <a:bodyPr>
            <a:normAutofit fontScale="90000"/>
          </a:bodyPr>
          <a:lstStyle/>
          <a:p>
            <a:r>
              <a:rPr lang="en-US" altLang="en-US" dirty="0"/>
              <a:t>Assessment 1 (30%) Labs</a:t>
            </a:r>
          </a:p>
        </p:txBody>
      </p:sp>
      <p:sp>
        <p:nvSpPr>
          <p:cNvPr id="6" name="Rectangle 3">
            <a:extLst>
              <a:ext uri="{FF2B5EF4-FFF2-40B4-BE49-F238E27FC236}">
                <a16:creationId xmlns:a16="http://schemas.microsoft.com/office/drawing/2014/main" id="{9F8D8FC6-D35A-B047-8417-73D09F426BDE}"/>
              </a:ext>
            </a:extLst>
          </p:cNvPr>
          <p:cNvSpPr txBox="1">
            <a:spLocks noChangeArrowheads="1"/>
          </p:cNvSpPr>
          <p:nvPr/>
        </p:nvSpPr>
        <p:spPr>
          <a:xfrm>
            <a:off x="0" y="1125378"/>
            <a:ext cx="9144000" cy="5732622"/>
          </a:xfrm>
          <a:prstGeom prst="rect">
            <a:avLst/>
          </a:prstGeom>
          <a:solidFill>
            <a:schemeClr val="bg1"/>
          </a:solidFill>
          <a:ln w="28575">
            <a:solidFill>
              <a:srgbClr val="FF0000"/>
            </a:solidFill>
          </a:ln>
        </p:spPr>
        <p:txBody>
          <a:bodyPr vert="horz" lIns="91440" tIns="45720" rIns="91440" bIns="45720" rtlCol="0">
            <a:noAutofit/>
          </a:bodyPr>
          <a:lst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latin typeface="Calibri" panose="020F0502020204030204" pitchFamily="34" charset="0"/>
                <a:cs typeface="Calibri" panose="020F0502020204030204" pitchFamily="34" charset="0"/>
              </a:rPr>
              <a:t>Lab 1</a:t>
            </a:r>
            <a:r>
              <a:rPr lang="en-US" sz="2000" dirty="0">
                <a:latin typeface="Calibri" panose="020F0502020204030204" pitchFamily="34" charset="0"/>
                <a:cs typeface="Calibri" panose="020F0502020204030204" pitchFamily="34" charset="0"/>
              </a:rPr>
              <a:t>:</a:t>
            </a:r>
          </a:p>
          <a:p>
            <a:pPr>
              <a:buFont typeface="Arial" panose="020B0604020202020204" pitchFamily="34" charset="0"/>
              <a:buChar char="•"/>
            </a:pPr>
            <a:r>
              <a:rPr lang="en-US" sz="2000" b="1" dirty="0">
                <a:latin typeface="Calibri" panose="020F0502020204030204" pitchFamily="34" charset="0"/>
                <a:cs typeface="Calibri" panose="020F0502020204030204" pitchFamily="34" charset="0"/>
              </a:rPr>
              <a:t>Start and Due Date</a:t>
            </a:r>
            <a:r>
              <a:rPr lang="en-US" sz="2000" dirty="0">
                <a:latin typeface="Calibri" panose="020F0502020204030204" pitchFamily="34" charset="0"/>
                <a:cs typeface="Calibri" panose="020F0502020204030204" pitchFamily="34" charset="0"/>
              </a:rPr>
              <a:t>: Lab 1 begins and is due in the lab session next week.</a:t>
            </a:r>
          </a:p>
          <a:p>
            <a:pPr>
              <a:buFont typeface="Arial" panose="020B0604020202020204" pitchFamily="34" charset="0"/>
              <a:buChar char="•"/>
            </a:pPr>
            <a:r>
              <a:rPr lang="en-US" sz="2000" b="1" dirty="0">
                <a:latin typeface="Calibri" panose="020F0502020204030204" pitchFamily="34" charset="0"/>
                <a:cs typeface="Calibri" panose="020F0502020204030204" pitchFamily="34" charset="0"/>
              </a:rPr>
              <a:t>Tasks</a:t>
            </a:r>
            <a:r>
              <a:rPr lang="en-US" sz="2000" dirty="0">
                <a:latin typeface="Calibri" panose="020F0502020204030204" pitchFamily="34" charset="0"/>
                <a:cs typeface="Calibri" panose="020F0502020204030204" pitchFamily="34" charset="0"/>
              </a:rPr>
              <a:t>:</a:t>
            </a:r>
          </a:p>
          <a:p>
            <a:pPr marL="742950" lvl="1"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Ensure Java and your Integrated Development Environment (IDE) are correctly installed.</a:t>
            </a:r>
          </a:p>
          <a:p>
            <a:pPr marL="742950" lvl="1"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Write your first Java programs.</a:t>
            </a:r>
          </a:p>
          <a:p>
            <a:pPr marL="0" indent="0">
              <a:buNone/>
            </a:pPr>
            <a:r>
              <a:rPr lang="en-US" sz="2000" b="1" dirty="0">
                <a:latin typeface="Calibri" panose="020F0502020204030204" pitchFamily="34" charset="0"/>
                <a:cs typeface="Calibri" panose="020F0502020204030204" pitchFamily="34" charset="0"/>
              </a:rPr>
              <a:t>Lab Protocols</a:t>
            </a:r>
            <a:r>
              <a:rPr lang="en-US" sz="2000" dirty="0">
                <a:latin typeface="Calibri" panose="020F0502020204030204" pitchFamily="34" charset="0"/>
                <a:cs typeface="Calibri" panose="020F0502020204030204" pitchFamily="34" charset="0"/>
              </a:rPr>
              <a:t>:</a:t>
            </a:r>
          </a:p>
          <a:p>
            <a:pPr>
              <a:buFont typeface="+mj-lt"/>
              <a:buAutoNum type="arabicPeriod"/>
            </a:pPr>
            <a:r>
              <a:rPr lang="en-US" sz="2000" b="1" dirty="0">
                <a:latin typeface="Calibri" panose="020F0502020204030204" pitchFamily="34" charset="0"/>
                <a:cs typeface="Calibri" panose="020F0502020204030204" pitchFamily="34" charset="0"/>
              </a:rPr>
              <a:t>Bring Your Own Device</a:t>
            </a:r>
            <a:r>
              <a:rPr lang="en-US" sz="2000" dirty="0">
                <a:latin typeface="Calibri" panose="020F0502020204030204" pitchFamily="34" charset="0"/>
                <a:cs typeface="Calibri" panose="020F0502020204030204" pitchFamily="34" charset="0"/>
              </a:rPr>
              <a:t>: Make sure you have your laptop with the required software installed.</a:t>
            </a:r>
          </a:p>
          <a:p>
            <a:pPr>
              <a:buFont typeface="+mj-lt"/>
              <a:buAutoNum type="arabicPeriod"/>
            </a:pPr>
            <a:r>
              <a:rPr lang="en-US" sz="2000" b="1" dirty="0">
                <a:latin typeface="Calibri" panose="020F0502020204030204" pitchFamily="34" charset="0"/>
                <a:cs typeface="Calibri" panose="020F0502020204030204" pitchFamily="34" charset="0"/>
              </a:rPr>
              <a:t>Engagement and Task Completion</a:t>
            </a:r>
            <a:r>
              <a:rPr lang="en-US" sz="2000" dirty="0">
                <a:latin typeface="Calibri" panose="020F0502020204030204" pitchFamily="34" charset="0"/>
                <a:cs typeface="Calibri" panose="020F0502020204030204" pitchFamily="34" charset="0"/>
              </a:rPr>
              <a:t>:</a:t>
            </a:r>
          </a:p>
          <a:p>
            <a:pPr lvl="1"/>
            <a:r>
              <a:rPr lang="en-US" sz="2000" dirty="0">
                <a:latin typeface="Calibri" panose="020F0502020204030204" pitchFamily="34" charset="0"/>
                <a:cs typeface="Calibri" panose="020F0502020204030204" pitchFamily="34" charset="0"/>
              </a:rPr>
              <a:t>Engagement counts for 50% of your lab grade. This means you need to actively participate in lab activities, communicate with the lab tutor and other students, and stay engaged throughout the session.</a:t>
            </a:r>
          </a:p>
          <a:p>
            <a:pPr lvl="1"/>
            <a:r>
              <a:rPr lang="en-US" sz="2000" dirty="0">
                <a:latin typeface="Calibri" panose="020F0502020204030204" pitchFamily="34" charset="0"/>
                <a:cs typeface="Calibri" panose="020F0502020204030204" pitchFamily="34" charset="0"/>
              </a:rPr>
              <a:t>Task Completion also counts for 50%. Complete the lab tasks as instructed and show that your code works as expected.</a:t>
            </a:r>
          </a:p>
        </p:txBody>
      </p:sp>
    </p:spTree>
    <p:extLst>
      <p:ext uri="{BB962C8B-B14F-4D97-AF65-F5344CB8AC3E}">
        <p14:creationId xmlns:p14="http://schemas.microsoft.com/office/powerpoint/2010/main" val="520097256"/>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C12652A8-9934-AF4F-9E0F-DBFCD3A9BE5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EA8048-B813-AE4D-84F3-6E236D43165A}" type="slidenum">
              <a:rPr lang="en-US" altLang="en-US" sz="1400" smtClean="0"/>
              <a:pPr>
                <a:spcBef>
                  <a:spcPct val="0"/>
                </a:spcBef>
                <a:buClrTx/>
                <a:buSzTx/>
                <a:buFontTx/>
                <a:buNone/>
              </a:pPr>
              <a:t>88</a:t>
            </a:fld>
            <a:endParaRPr lang="en-US" altLang="en-US" sz="1400"/>
          </a:p>
        </p:txBody>
      </p:sp>
      <p:sp>
        <p:nvSpPr>
          <p:cNvPr id="6" name="Rectangle 3">
            <a:extLst>
              <a:ext uri="{FF2B5EF4-FFF2-40B4-BE49-F238E27FC236}">
                <a16:creationId xmlns:a16="http://schemas.microsoft.com/office/drawing/2014/main" id="{9F8D8FC6-D35A-B047-8417-73D09F426BDE}"/>
              </a:ext>
            </a:extLst>
          </p:cNvPr>
          <p:cNvSpPr txBox="1">
            <a:spLocks noChangeArrowheads="1"/>
          </p:cNvSpPr>
          <p:nvPr/>
        </p:nvSpPr>
        <p:spPr>
          <a:xfrm>
            <a:off x="0" y="0"/>
            <a:ext cx="9144000" cy="6858000"/>
          </a:xfrm>
          <a:prstGeom prst="rect">
            <a:avLst/>
          </a:prstGeom>
          <a:solidFill>
            <a:schemeClr val="bg1"/>
          </a:solidFill>
          <a:ln w="28575">
            <a:solidFill>
              <a:srgbClr val="FF0000"/>
            </a:solidFill>
          </a:ln>
        </p:spPr>
        <p:txBody>
          <a:bodyPr vert="horz" lIns="91440" tIns="45720" rIns="91440" bIns="45720" rtlCol="0">
            <a:noAutofit/>
          </a:bodyPr>
          <a:lst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latin typeface="Calibri" panose="020F0502020204030204" pitchFamily="34" charset="0"/>
                <a:cs typeface="Calibri" panose="020F0502020204030204" pitchFamily="34" charset="0"/>
              </a:rPr>
              <a:t>Step-by-Step Guide</a:t>
            </a:r>
            <a:r>
              <a:rPr lang="en-US" sz="1800" dirty="0">
                <a:latin typeface="Calibri" panose="020F0502020204030204" pitchFamily="34" charset="0"/>
                <a:cs typeface="Calibri" panose="020F0502020204030204" pitchFamily="34" charset="0"/>
              </a:rPr>
              <a:t>:</a:t>
            </a:r>
          </a:p>
          <a:p>
            <a:pPr>
              <a:buFont typeface="+mj-lt"/>
              <a:buAutoNum type="arabicPeriod"/>
            </a:pPr>
            <a:r>
              <a:rPr lang="en-US" sz="1800" b="1" dirty="0">
                <a:latin typeface="Calibri" panose="020F0502020204030204" pitchFamily="34" charset="0"/>
                <a:cs typeface="Calibri" panose="020F0502020204030204" pitchFamily="34" charset="0"/>
              </a:rPr>
              <a:t>Prepare Your Device</a:t>
            </a:r>
            <a:r>
              <a:rPr lang="en-US" sz="1800" dirty="0">
                <a:latin typeface="Calibri" panose="020F0502020204030204" pitchFamily="34" charset="0"/>
                <a:cs typeface="Calibri" panose="020F0502020204030204" pitchFamily="34" charset="0"/>
              </a:rPr>
              <a:t>:</a:t>
            </a:r>
          </a:p>
          <a:p>
            <a:pPr lvl="1"/>
            <a:r>
              <a:rPr lang="en-US" sz="1800" dirty="0">
                <a:latin typeface="Calibri" panose="020F0502020204030204" pitchFamily="34" charset="0"/>
                <a:cs typeface="Calibri" panose="020F0502020204030204" pitchFamily="34" charset="0"/>
              </a:rPr>
              <a:t>Install Java Development Kit (JDK).</a:t>
            </a:r>
          </a:p>
          <a:p>
            <a:pPr lvl="1"/>
            <a:r>
              <a:rPr lang="en-US" sz="1800" dirty="0">
                <a:latin typeface="Calibri" panose="020F0502020204030204" pitchFamily="34" charset="0"/>
                <a:cs typeface="Calibri" panose="020F0502020204030204" pitchFamily="34" charset="0"/>
              </a:rPr>
              <a:t>Install an IDE (such as IntelliJ IDEA, Eclipse, or NetBeans).</a:t>
            </a:r>
          </a:p>
          <a:p>
            <a:pPr>
              <a:buFont typeface="+mj-lt"/>
              <a:buAutoNum type="arabicPeriod"/>
            </a:pPr>
            <a:r>
              <a:rPr lang="en-US" sz="1800" b="1" dirty="0">
                <a:latin typeface="Calibri" panose="020F0502020204030204" pitchFamily="34" charset="0"/>
                <a:cs typeface="Calibri" panose="020F0502020204030204" pitchFamily="34" charset="0"/>
              </a:rPr>
              <a:t>Write Your First Java Programs</a:t>
            </a:r>
            <a:r>
              <a:rPr lang="en-US" sz="1800" dirty="0">
                <a:latin typeface="Calibri" panose="020F0502020204030204" pitchFamily="34" charset="0"/>
                <a:cs typeface="Calibri" panose="020F0502020204030204" pitchFamily="34" charset="0"/>
              </a:rPr>
              <a:t>:</a:t>
            </a:r>
          </a:p>
          <a:p>
            <a:pPr lvl="1"/>
            <a:r>
              <a:rPr lang="en-US" sz="1800" dirty="0">
                <a:latin typeface="Calibri" panose="020F0502020204030204" pitchFamily="34" charset="0"/>
                <a:cs typeface="Calibri" panose="020F0502020204030204" pitchFamily="34" charset="0"/>
              </a:rPr>
              <a:t>Create a simple Java program, like printing "Hello, World!".</a:t>
            </a:r>
          </a:p>
          <a:p>
            <a:pPr lvl="1"/>
            <a:r>
              <a:rPr lang="en-US" sz="1800" dirty="0">
                <a:latin typeface="Calibri" panose="020F0502020204030204" pitchFamily="34" charset="0"/>
                <a:cs typeface="Calibri" panose="020F0502020204030204" pitchFamily="34" charset="0"/>
              </a:rPr>
              <a:t>Ensure your code runs without errors.</a:t>
            </a:r>
          </a:p>
          <a:p>
            <a:pPr>
              <a:buFont typeface="+mj-lt"/>
              <a:buAutoNum type="arabicPeriod"/>
            </a:pPr>
            <a:r>
              <a:rPr lang="en-US" sz="1800" b="1" dirty="0">
                <a:latin typeface="Calibri" panose="020F0502020204030204" pitchFamily="34" charset="0"/>
                <a:cs typeface="Calibri" panose="020F0502020204030204" pitchFamily="34" charset="0"/>
              </a:rPr>
              <a:t>Attend the Lab</a:t>
            </a:r>
            <a:r>
              <a:rPr lang="en-US" sz="1800" dirty="0">
                <a:latin typeface="Calibri" panose="020F0502020204030204" pitchFamily="34" charset="0"/>
                <a:cs typeface="Calibri" panose="020F0502020204030204" pitchFamily="34" charset="0"/>
              </a:rPr>
              <a:t>:</a:t>
            </a:r>
          </a:p>
          <a:p>
            <a:pPr lvl="1"/>
            <a:r>
              <a:rPr lang="en-US" sz="1800" dirty="0">
                <a:latin typeface="Calibri" panose="020F0502020204030204" pitchFamily="34" charset="0"/>
                <a:cs typeface="Calibri" panose="020F0502020204030204" pitchFamily="34" charset="0"/>
              </a:rPr>
              <a:t>Arrive on time and bring your laptop.</a:t>
            </a:r>
          </a:p>
          <a:p>
            <a:pPr lvl="1"/>
            <a:r>
              <a:rPr lang="en-US" sz="1800" dirty="0">
                <a:latin typeface="Calibri" panose="020F0502020204030204" pitchFamily="34" charset="0"/>
                <a:cs typeface="Calibri" panose="020F0502020204030204" pitchFamily="34" charset="0"/>
              </a:rPr>
              <a:t>Stay for the entire session until you are marked off by the tutor.</a:t>
            </a:r>
          </a:p>
          <a:p>
            <a:pPr lvl="1"/>
            <a:r>
              <a:rPr lang="en-US" sz="1800" dirty="0">
                <a:latin typeface="Calibri" panose="020F0502020204030204" pitchFamily="34" charset="0"/>
                <a:cs typeface="Calibri" panose="020F0502020204030204" pitchFamily="34" charset="0"/>
              </a:rPr>
              <a:t>Actively participate in lab tasks, ask questions, and engage with the tutor and classmates.</a:t>
            </a:r>
          </a:p>
          <a:p>
            <a:pPr>
              <a:buFont typeface="+mj-lt"/>
              <a:buAutoNum type="arabicPeriod"/>
            </a:pPr>
            <a:r>
              <a:rPr lang="en-US" sz="1800" b="1" dirty="0">
                <a:latin typeface="Calibri" panose="020F0502020204030204" pitchFamily="34" charset="0"/>
                <a:cs typeface="Calibri" panose="020F0502020204030204" pitchFamily="34" charset="0"/>
              </a:rPr>
              <a:t>Show Your Work</a:t>
            </a:r>
            <a:r>
              <a:rPr lang="en-US" sz="1800" dirty="0">
                <a:latin typeface="Calibri" panose="020F0502020204030204" pitchFamily="34" charset="0"/>
                <a:cs typeface="Calibri" panose="020F0502020204030204" pitchFamily="34" charset="0"/>
              </a:rPr>
              <a:t>:</a:t>
            </a:r>
          </a:p>
          <a:p>
            <a:pPr lvl="1"/>
            <a:r>
              <a:rPr lang="en-US" sz="1800" dirty="0">
                <a:latin typeface="Calibri" panose="020F0502020204030204" pitchFamily="34" charset="0"/>
                <a:cs typeface="Calibri" panose="020F0502020204030204" pitchFamily="34" charset="0"/>
              </a:rPr>
              <a:t>Demonstrate to the tutor that your code runs correctly and produces the desired output on your laptop.</a:t>
            </a:r>
          </a:p>
          <a:p>
            <a:pPr lvl="1"/>
            <a:r>
              <a:rPr lang="en-US" sz="1800" dirty="0">
                <a:latin typeface="Calibri" panose="020F0502020204030204" pitchFamily="34" charset="0"/>
                <a:cs typeface="Calibri" panose="020F0502020204030204" pitchFamily="34" charset="0"/>
              </a:rPr>
              <a:t>Clearly explain the logic and structure of your code to the tutor.</a:t>
            </a:r>
          </a:p>
          <a:p>
            <a:pPr lvl="1"/>
            <a:r>
              <a:rPr lang="en-US" sz="1800" dirty="0">
                <a:latin typeface="Calibri" panose="020F0502020204030204" pitchFamily="34" charset="0"/>
                <a:cs typeface="Calibri" panose="020F0502020204030204" pitchFamily="34" charset="0"/>
              </a:rPr>
              <a:t>Be prepared to answer any questions the tutor may have about your code.</a:t>
            </a:r>
          </a:p>
          <a:p>
            <a:pPr>
              <a:buFont typeface="+mj-lt"/>
              <a:buAutoNum type="arabicPeriod"/>
            </a:pPr>
            <a:r>
              <a:rPr lang="en-US" sz="1800" b="1" dirty="0">
                <a:latin typeface="Calibri" panose="020F0502020204030204" pitchFamily="34" charset="0"/>
                <a:cs typeface="Calibri" panose="020F0502020204030204" pitchFamily="34" charset="0"/>
              </a:rPr>
              <a:t>Submit Your Work</a:t>
            </a:r>
            <a:r>
              <a:rPr lang="en-US" sz="1800" dirty="0">
                <a:latin typeface="Calibri" panose="020F0502020204030204" pitchFamily="34" charset="0"/>
                <a:cs typeface="Calibri" panose="020F0502020204030204" pitchFamily="34" charset="0"/>
              </a:rPr>
              <a:t>:</a:t>
            </a:r>
          </a:p>
          <a:p>
            <a:pPr lvl="1"/>
            <a:r>
              <a:rPr lang="en-US" sz="1800" dirty="0">
                <a:latin typeface="Calibri" panose="020F0502020204030204" pitchFamily="34" charset="0"/>
                <a:cs typeface="Calibri" panose="020F0502020204030204" pitchFamily="34" charset="0"/>
              </a:rPr>
              <a:t>Document your code properly with comments explaining the purpose of each section.</a:t>
            </a:r>
          </a:p>
          <a:p>
            <a:pPr lvl="1"/>
            <a:r>
              <a:rPr lang="en-US" sz="1800" dirty="0">
                <a:latin typeface="Calibri" panose="020F0502020204030204" pitchFamily="34" charset="0"/>
                <a:cs typeface="Calibri" panose="020F0502020204030204" pitchFamily="34" charset="0"/>
              </a:rPr>
              <a:t>Submit your documented code on LEO by the end of the lab day.</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88CF7605-C9B7-EA31-69CA-C81C13DDC278}"/>
                  </a:ext>
                </a:extLst>
              </p14:cNvPr>
              <p14:cNvContentPartPr/>
              <p14:nvPr/>
            </p14:nvContentPartPr>
            <p14:xfrm>
              <a:off x="1377000" y="1047960"/>
              <a:ext cx="3530160" cy="485640"/>
            </p14:xfrm>
          </p:contentPart>
        </mc:Choice>
        <mc:Fallback xmlns="">
          <p:pic>
            <p:nvPicPr>
              <p:cNvPr id="2" name="Ink 1">
                <a:extLst>
                  <a:ext uri="{FF2B5EF4-FFF2-40B4-BE49-F238E27FC236}">
                    <a16:creationId xmlns:a16="http://schemas.microsoft.com/office/drawing/2014/main" id="{88CF7605-C9B7-EA31-69CA-C81C13DDC278}"/>
                  </a:ext>
                </a:extLst>
              </p:cNvPr>
              <p:cNvPicPr/>
              <p:nvPr/>
            </p:nvPicPr>
            <p:blipFill>
              <a:blip r:embed="rId3"/>
              <a:stretch>
                <a:fillRect/>
              </a:stretch>
            </p:blipFill>
            <p:spPr>
              <a:xfrm>
                <a:off x="1367640" y="1038600"/>
                <a:ext cx="3548880" cy="504360"/>
              </a:xfrm>
              <a:prstGeom prst="rect">
                <a:avLst/>
              </a:prstGeom>
            </p:spPr>
          </p:pic>
        </mc:Fallback>
      </mc:AlternateContent>
    </p:spTree>
    <p:extLst>
      <p:ext uri="{BB962C8B-B14F-4D97-AF65-F5344CB8AC3E}">
        <p14:creationId xmlns:p14="http://schemas.microsoft.com/office/powerpoint/2010/main" val="669603395"/>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C12652A8-9934-AF4F-9E0F-DBFCD3A9BE5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FEA8048-B813-AE4D-84F3-6E236D43165A}" type="slidenum">
              <a:rPr lang="en-US" altLang="en-US" sz="1400" smtClean="0"/>
              <a:pPr>
                <a:spcBef>
                  <a:spcPct val="0"/>
                </a:spcBef>
                <a:buClrTx/>
                <a:buSzTx/>
                <a:buFontTx/>
                <a:buNone/>
              </a:pPr>
              <a:t>89</a:t>
            </a:fld>
            <a:endParaRPr lang="en-US" altLang="en-US" sz="1400"/>
          </a:p>
        </p:txBody>
      </p:sp>
      <p:sp>
        <p:nvSpPr>
          <p:cNvPr id="86018" name="Rectangle 2">
            <a:extLst>
              <a:ext uri="{FF2B5EF4-FFF2-40B4-BE49-F238E27FC236}">
                <a16:creationId xmlns:a16="http://schemas.microsoft.com/office/drawing/2014/main" id="{C6EFB938-9535-CE4D-B2D1-A9F9EC21B2FE}"/>
              </a:ext>
            </a:extLst>
          </p:cNvPr>
          <p:cNvSpPr>
            <a:spLocks noGrp="1" noChangeArrowheads="1"/>
          </p:cNvSpPr>
          <p:nvPr>
            <p:ph type="title"/>
          </p:nvPr>
        </p:nvSpPr>
        <p:spPr>
          <a:xfrm>
            <a:off x="630463" y="1166993"/>
            <a:ext cx="7772400" cy="533400"/>
          </a:xfrm>
          <a:noFill/>
        </p:spPr>
        <p:txBody>
          <a:bodyPr>
            <a:normAutofit fontScale="90000"/>
          </a:bodyPr>
          <a:lstStyle/>
          <a:p>
            <a:r>
              <a:rPr lang="en-US" altLang="en-US" dirty="0"/>
              <a:t>Make-Up Session for Lab Week 2</a:t>
            </a:r>
          </a:p>
        </p:txBody>
      </p:sp>
      <p:sp>
        <p:nvSpPr>
          <p:cNvPr id="2" name="Rectangle 2">
            <a:extLst>
              <a:ext uri="{FF2B5EF4-FFF2-40B4-BE49-F238E27FC236}">
                <a16:creationId xmlns:a16="http://schemas.microsoft.com/office/drawing/2014/main" id="{1E58480A-7A65-03E4-FB8E-44126489B32A}"/>
              </a:ext>
            </a:extLst>
          </p:cNvPr>
          <p:cNvSpPr txBox="1">
            <a:spLocks noChangeArrowheads="1"/>
          </p:cNvSpPr>
          <p:nvPr/>
        </p:nvSpPr>
        <p:spPr>
          <a:xfrm>
            <a:off x="498928" y="2123433"/>
            <a:ext cx="8035471" cy="2406525"/>
          </a:xfrm>
          <a:prstGeom prst="rect">
            <a:avLst/>
          </a:prstGeom>
          <a:noFill/>
        </p:spPr>
        <p:txBody>
          <a:bodyPr vert="horz" lIns="91440" tIns="45720" rIns="91440" bIns="45720" rtlCol="0" anchor="ctr">
            <a:normAutofit fontScale="97500"/>
          </a:bodyPr>
          <a:lst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a:lstStyle>
          <a:p>
            <a:pPr marL="742950" indent="-742950">
              <a:lnSpc>
                <a:spcPct val="170000"/>
              </a:lnSpc>
              <a:buFont typeface="+mj-lt"/>
              <a:buAutoNum type="arabicPeriod"/>
            </a:pPr>
            <a:r>
              <a:rPr lang="en-US" altLang="en-US" dirty="0">
                <a:highlight>
                  <a:srgbClr val="00FF00"/>
                </a:highlight>
              </a:rPr>
              <a:t>9</a:t>
            </a:r>
            <a:r>
              <a:rPr lang="en-US" altLang="en-US" baseline="30000" dirty="0">
                <a:highlight>
                  <a:srgbClr val="00FF00"/>
                </a:highlight>
              </a:rPr>
              <a:t>th</a:t>
            </a:r>
            <a:r>
              <a:rPr lang="en-US" altLang="en-US" dirty="0">
                <a:highlight>
                  <a:srgbClr val="00FF00"/>
                </a:highlight>
              </a:rPr>
              <a:t> of August - Friday 3-5 PM</a:t>
            </a:r>
          </a:p>
          <a:p>
            <a:pPr marL="742950" indent="-742950">
              <a:lnSpc>
                <a:spcPct val="170000"/>
              </a:lnSpc>
              <a:buFont typeface="+mj-lt"/>
              <a:buAutoNum type="arabicPeriod"/>
            </a:pPr>
            <a:r>
              <a:rPr lang="en-US" altLang="en-US" dirty="0"/>
              <a:t>6</a:t>
            </a:r>
            <a:r>
              <a:rPr lang="en-US" altLang="en-US" baseline="30000" dirty="0"/>
              <a:t>th</a:t>
            </a:r>
            <a:r>
              <a:rPr lang="en-US" altLang="en-US" dirty="0"/>
              <a:t> of August – Tuesday 3-5 PM</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45D83E2F-AC59-C3A9-8977-331163C67310}"/>
                  </a:ext>
                </a:extLst>
              </p14:cNvPr>
              <p14:cNvContentPartPr/>
              <p14:nvPr/>
            </p14:nvContentPartPr>
            <p14:xfrm>
              <a:off x="-38520" y="1688760"/>
              <a:ext cx="8339400" cy="2727360"/>
            </p14:xfrm>
          </p:contentPart>
        </mc:Choice>
        <mc:Fallback xmlns="">
          <p:pic>
            <p:nvPicPr>
              <p:cNvPr id="3" name="Ink 2">
                <a:extLst>
                  <a:ext uri="{FF2B5EF4-FFF2-40B4-BE49-F238E27FC236}">
                    <a16:creationId xmlns:a16="http://schemas.microsoft.com/office/drawing/2014/main" id="{45D83E2F-AC59-C3A9-8977-331163C67310}"/>
                  </a:ext>
                </a:extLst>
              </p:cNvPr>
              <p:cNvPicPr/>
              <p:nvPr/>
            </p:nvPicPr>
            <p:blipFill>
              <a:blip r:embed="rId3"/>
              <a:stretch>
                <a:fillRect/>
              </a:stretch>
            </p:blipFill>
            <p:spPr>
              <a:xfrm>
                <a:off x="-47880" y="1679400"/>
                <a:ext cx="8358120" cy="2746080"/>
              </a:xfrm>
              <a:prstGeom prst="rect">
                <a:avLst/>
              </a:prstGeom>
            </p:spPr>
          </p:pic>
        </mc:Fallback>
      </mc:AlternateContent>
    </p:spTree>
    <p:extLst>
      <p:ext uri="{BB962C8B-B14F-4D97-AF65-F5344CB8AC3E}">
        <p14:creationId xmlns:p14="http://schemas.microsoft.com/office/powerpoint/2010/main" val="44282807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628650" y="365126"/>
            <a:ext cx="7886700" cy="696419"/>
          </a:xfrm>
        </p:spPr>
        <p:txBody>
          <a:bodyPr/>
          <a:lstStyle/>
          <a:p>
            <a:r>
              <a:rPr lang="en-AU" dirty="0"/>
              <a:t>Open-Ended Question</a:t>
            </a:r>
          </a:p>
        </p:txBody>
      </p:sp>
      <p:sp>
        <p:nvSpPr>
          <p:cNvPr id="3" name="Content Placeholder 2">
            <a:extLst>
              <a:ext uri="{FF2B5EF4-FFF2-40B4-BE49-F238E27FC236}">
                <a16:creationId xmlns:a16="http://schemas.microsoft.com/office/drawing/2014/main" id="{8A3FBFA1-2804-62D9-3518-2D465DA2E53E}"/>
              </a:ext>
            </a:extLst>
          </p:cNvPr>
          <p:cNvSpPr>
            <a:spLocks noGrp="1"/>
          </p:cNvSpPr>
          <p:nvPr>
            <p:ph idx="1"/>
          </p:nvPr>
        </p:nvSpPr>
        <p:spPr>
          <a:xfrm>
            <a:off x="0" y="1253331"/>
            <a:ext cx="9144000" cy="995883"/>
          </a:xfrm>
        </p:spPr>
        <p:txBody>
          <a:bodyPr>
            <a:normAutofit/>
          </a:bodyPr>
          <a:lstStyle/>
          <a:p>
            <a:r>
              <a:rPr lang="en-US" sz="2800" b="1" dirty="0">
                <a:latin typeface="Calibri" panose="020F0502020204030204" pitchFamily="34" charset="0"/>
                <a:cs typeface="Calibri" panose="020F0502020204030204" pitchFamily="34" charset="0"/>
              </a:rPr>
              <a:t>Why is it important to understand the basic components of a computer and how they interact?</a:t>
            </a:r>
            <a:endParaRPr lang="en-AU" sz="2800" b="1"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0" y="2818915"/>
            <a:ext cx="9259614" cy="2677656"/>
          </a:xfrm>
          <a:prstGeom prst="rect">
            <a:avLst/>
          </a:prstGeom>
          <a:noFill/>
          <a:ln>
            <a:solidFill>
              <a:schemeClr val="accent1"/>
            </a:solidFill>
          </a:ln>
        </p:spPr>
        <p:txBody>
          <a:bodyPr wrap="square">
            <a:spAutoFit/>
          </a:bodyPr>
          <a:lstStyle/>
          <a:p>
            <a:r>
              <a:rPr lang="en-US" sz="2800" dirty="0">
                <a:latin typeface="Calibri" panose="020F0502020204030204" pitchFamily="34" charset="0"/>
                <a:cs typeface="Calibri" panose="020F0502020204030204" pitchFamily="34" charset="0"/>
              </a:rPr>
              <a:t>Understanding the basic components of a computer and how they interact is crucial because it helps you comprehend how software and hardware work together to perform tasks. This knowledge is foundational for troubleshooting, optimizing performance, and developing efficient programs that can leverage hardware capabilities effectively.</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511959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 y="901154"/>
            <a:ext cx="8515350" cy="696419"/>
          </a:xfrm>
        </p:spPr>
        <p:txBody>
          <a:bodyPr>
            <a:normAutofit fontScale="90000"/>
          </a:bodyPr>
          <a:lstStyle/>
          <a:p>
            <a:r>
              <a:rPr lang="en-AU" dirty="0"/>
              <a:t>Interactive Multiple-Choice Questions </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90</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257174"/>
          </a:xfrm>
          <a:prstGeom prst="rect">
            <a:avLst/>
          </a:prstGeom>
          <a:noFill/>
          <a:ln>
            <a:no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What is the primary function of a computer's CPU?</a:t>
            </a:r>
          </a:p>
          <a:p>
            <a:pPr>
              <a:lnSpc>
                <a:spcPct val="150000"/>
              </a:lnSpc>
            </a:pPr>
            <a:r>
              <a:rPr lang="en-US" sz="2800" dirty="0">
                <a:latin typeface="Calibri" panose="020F0502020204030204" pitchFamily="34" charset="0"/>
                <a:cs typeface="Calibri" panose="020F0502020204030204" pitchFamily="34" charset="0"/>
              </a:rPr>
              <a:t>A. To store data</a:t>
            </a:r>
          </a:p>
          <a:p>
            <a:pPr>
              <a:lnSpc>
                <a:spcPct val="150000"/>
              </a:lnSpc>
            </a:pPr>
            <a:r>
              <a:rPr lang="en-US" sz="2800" dirty="0">
                <a:latin typeface="Calibri" panose="020F0502020204030204" pitchFamily="34" charset="0"/>
                <a:cs typeface="Calibri" panose="020F0502020204030204" pitchFamily="34" charset="0"/>
              </a:rPr>
              <a:t>B. To process instructions</a:t>
            </a:r>
          </a:p>
          <a:p>
            <a:pPr>
              <a:lnSpc>
                <a:spcPct val="150000"/>
              </a:lnSpc>
            </a:pPr>
            <a:r>
              <a:rPr lang="en-US" sz="2800" dirty="0">
                <a:latin typeface="Calibri" panose="020F0502020204030204" pitchFamily="34" charset="0"/>
                <a:cs typeface="Calibri" panose="020F0502020204030204" pitchFamily="34" charset="0"/>
              </a:rPr>
              <a:t>C. To display output</a:t>
            </a:r>
          </a:p>
          <a:p>
            <a:pPr>
              <a:lnSpc>
                <a:spcPct val="150000"/>
              </a:lnSpc>
            </a:pPr>
            <a:r>
              <a:rPr lang="en-US" sz="2800" dirty="0">
                <a:latin typeface="Calibri" panose="020F0502020204030204" pitchFamily="34" charset="0"/>
                <a:cs typeface="Calibri" panose="020F0502020204030204" pitchFamily="34" charset="0"/>
              </a:rPr>
              <a:t>D. To manage network connections</a:t>
            </a:r>
          </a:p>
        </p:txBody>
      </p:sp>
      <p:sp>
        <p:nvSpPr>
          <p:cNvPr id="3" name="Rectangle: Rounded Corners 2">
            <a:extLst>
              <a:ext uri="{FF2B5EF4-FFF2-40B4-BE49-F238E27FC236}">
                <a16:creationId xmlns:a16="http://schemas.microsoft.com/office/drawing/2014/main" id="{F122637A-06AD-6DF1-1E71-4125A46F89CA}"/>
              </a:ext>
            </a:extLst>
          </p:cNvPr>
          <p:cNvSpPr/>
          <p:nvPr/>
        </p:nvSpPr>
        <p:spPr>
          <a:xfrm>
            <a:off x="-2" y="3081988"/>
            <a:ext cx="4666593" cy="696419"/>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4860534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 y="901154"/>
            <a:ext cx="8515350" cy="696419"/>
          </a:xfrm>
        </p:spPr>
        <p:txBody>
          <a:bodyPr>
            <a:normAutofit fontScale="90000"/>
          </a:bodyPr>
          <a:lstStyle/>
          <a:p>
            <a:r>
              <a:rPr lang="en-AU" dirty="0"/>
              <a:t>Interactive Multiple-Choice Questions </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91</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903504"/>
          </a:xfrm>
          <a:prstGeom prst="rect">
            <a:avLst/>
          </a:prstGeom>
          <a:noFill/>
          <a:ln>
            <a:no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Which of the following is NOT part of the Java Development Kit (JDK)?</a:t>
            </a:r>
          </a:p>
          <a:p>
            <a:pPr>
              <a:lnSpc>
                <a:spcPct val="150000"/>
              </a:lnSpc>
            </a:pPr>
            <a:r>
              <a:rPr lang="en-US" sz="2800" dirty="0">
                <a:latin typeface="Calibri" panose="020F0502020204030204" pitchFamily="34" charset="0"/>
                <a:cs typeface="Calibri" panose="020F0502020204030204" pitchFamily="34" charset="0"/>
              </a:rPr>
              <a:t>A. Compiler</a:t>
            </a:r>
          </a:p>
          <a:p>
            <a:pPr>
              <a:lnSpc>
                <a:spcPct val="150000"/>
              </a:lnSpc>
            </a:pPr>
            <a:r>
              <a:rPr lang="en-US" sz="2800" dirty="0">
                <a:latin typeface="Calibri" panose="020F0502020204030204" pitchFamily="34" charset="0"/>
                <a:cs typeface="Calibri" panose="020F0502020204030204" pitchFamily="34" charset="0"/>
              </a:rPr>
              <a:t>B. JVM</a:t>
            </a:r>
          </a:p>
          <a:p>
            <a:pPr>
              <a:lnSpc>
                <a:spcPct val="150000"/>
              </a:lnSpc>
            </a:pPr>
            <a:r>
              <a:rPr lang="en-US" sz="2800" dirty="0">
                <a:latin typeface="Calibri" panose="020F0502020204030204" pitchFamily="34" charset="0"/>
                <a:cs typeface="Calibri" panose="020F0502020204030204" pitchFamily="34" charset="0"/>
              </a:rPr>
              <a:t>C. Debugger</a:t>
            </a:r>
          </a:p>
          <a:p>
            <a:pPr>
              <a:lnSpc>
                <a:spcPct val="150000"/>
              </a:lnSpc>
            </a:pPr>
            <a:r>
              <a:rPr lang="en-US" sz="2800" dirty="0">
                <a:latin typeface="Calibri" panose="020F0502020204030204" pitchFamily="34" charset="0"/>
                <a:cs typeface="Calibri" panose="020F0502020204030204" pitchFamily="34" charset="0"/>
              </a:rPr>
              <a:t>D. IDE</a:t>
            </a:r>
          </a:p>
        </p:txBody>
      </p:sp>
      <p:sp>
        <p:nvSpPr>
          <p:cNvPr id="3" name="Rectangle: Rounded Corners 2">
            <a:extLst>
              <a:ext uri="{FF2B5EF4-FFF2-40B4-BE49-F238E27FC236}">
                <a16:creationId xmlns:a16="http://schemas.microsoft.com/office/drawing/2014/main" id="{F122637A-06AD-6DF1-1E71-4125A46F89CA}"/>
              </a:ext>
            </a:extLst>
          </p:cNvPr>
          <p:cNvSpPr/>
          <p:nvPr/>
        </p:nvSpPr>
        <p:spPr>
          <a:xfrm>
            <a:off x="0" y="5075532"/>
            <a:ext cx="4666593" cy="696419"/>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121241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 y="901154"/>
            <a:ext cx="8515350" cy="696419"/>
          </a:xfrm>
        </p:spPr>
        <p:txBody>
          <a:bodyPr>
            <a:normAutofit fontScale="90000"/>
          </a:bodyPr>
          <a:lstStyle/>
          <a:p>
            <a:r>
              <a:rPr lang="en-AU" dirty="0"/>
              <a:t>Interactive Multiple-Choice Questions </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92</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257174"/>
          </a:xfrm>
          <a:prstGeom prst="rect">
            <a:avLst/>
          </a:prstGeom>
          <a:noFill/>
          <a:ln>
            <a:no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What is the purpose of the main method in a Java program?</a:t>
            </a:r>
          </a:p>
          <a:p>
            <a:pPr>
              <a:lnSpc>
                <a:spcPct val="150000"/>
              </a:lnSpc>
            </a:pPr>
            <a:r>
              <a:rPr lang="en-US" sz="2800" dirty="0">
                <a:latin typeface="Calibri" panose="020F0502020204030204" pitchFamily="34" charset="0"/>
                <a:cs typeface="Calibri" panose="020F0502020204030204" pitchFamily="34" charset="0"/>
              </a:rPr>
              <a:t>A. To declare variables</a:t>
            </a:r>
          </a:p>
          <a:p>
            <a:pPr>
              <a:lnSpc>
                <a:spcPct val="150000"/>
              </a:lnSpc>
            </a:pPr>
            <a:r>
              <a:rPr lang="en-US" sz="2800" dirty="0">
                <a:latin typeface="Calibri" panose="020F0502020204030204" pitchFamily="34" charset="0"/>
                <a:cs typeface="Calibri" panose="020F0502020204030204" pitchFamily="34" charset="0"/>
              </a:rPr>
              <a:t>B. To execute the program</a:t>
            </a:r>
          </a:p>
          <a:p>
            <a:pPr>
              <a:lnSpc>
                <a:spcPct val="150000"/>
              </a:lnSpc>
            </a:pPr>
            <a:r>
              <a:rPr lang="en-US" sz="2800" dirty="0">
                <a:latin typeface="Calibri" panose="020F0502020204030204" pitchFamily="34" charset="0"/>
                <a:cs typeface="Calibri" panose="020F0502020204030204" pitchFamily="34" charset="0"/>
              </a:rPr>
              <a:t>C. To define classes</a:t>
            </a:r>
          </a:p>
          <a:p>
            <a:pPr>
              <a:lnSpc>
                <a:spcPct val="150000"/>
              </a:lnSpc>
            </a:pPr>
            <a:r>
              <a:rPr lang="en-US" sz="2800" dirty="0">
                <a:latin typeface="Calibri" panose="020F0502020204030204" pitchFamily="34" charset="0"/>
                <a:cs typeface="Calibri" panose="020F0502020204030204" pitchFamily="34" charset="0"/>
              </a:rPr>
              <a:t>D. To import libraries</a:t>
            </a:r>
          </a:p>
        </p:txBody>
      </p:sp>
      <p:sp>
        <p:nvSpPr>
          <p:cNvPr id="3" name="Rectangle: Rounded Corners 2">
            <a:extLst>
              <a:ext uri="{FF2B5EF4-FFF2-40B4-BE49-F238E27FC236}">
                <a16:creationId xmlns:a16="http://schemas.microsoft.com/office/drawing/2014/main" id="{F122637A-06AD-6DF1-1E71-4125A46F89CA}"/>
              </a:ext>
            </a:extLst>
          </p:cNvPr>
          <p:cNvSpPr/>
          <p:nvPr/>
        </p:nvSpPr>
        <p:spPr>
          <a:xfrm>
            <a:off x="0" y="3162650"/>
            <a:ext cx="4666593" cy="696419"/>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7272737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1" y="901154"/>
            <a:ext cx="8515350" cy="696419"/>
          </a:xfrm>
        </p:spPr>
        <p:txBody>
          <a:bodyPr>
            <a:normAutofit fontScale="90000"/>
          </a:bodyPr>
          <a:lstStyle/>
          <a:p>
            <a:r>
              <a:rPr lang="en-AU" dirty="0"/>
              <a:t>Interactive Multiple-Choice Questions </a:t>
            </a:r>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93</a:t>
            </a:fld>
            <a:endParaRPr lang="en-US" altLang="en-US"/>
          </a:p>
        </p:txBody>
      </p:sp>
      <p:sp>
        <p:nvSpPr>
          <p:cNvPr id="6" name="TextBox 5">
            <a:extLst>
              <a:ext uri="{FF2B5EF4-FFF2-40B4-BE49-F238E27FC236}">
                <a16:creationId xmlns:a16="http://schemas.microsoft.com/office/drawing/2014/main" id="{784A639D-DAD9-7887-D607-B6271DE295B6}"/>
              </a:ext>
            </a:extLst>
          </p:cNvPr>
          <p:cNvSpPr txBox="1"/>
          <p:nvPr/>
        </p:nvSpPr>
        <p:spPr>
          <a:xfrm>
            <a:off x="-1" y="1800413"/>
            <a:ext cx="9144001" cy="3257174"/>
          </a:xfrm>
          <a:prstGeom prst="rect">
            <a:avLst/>
          </a:prstGeom>
          <a:noFill/>
          <a:ln>
            <a:no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What does the Java Runtime Environment (JRE) provide?</a:t>
            </a:r>
          </a:p>
          <a:p>
            <a:pPr>
              <a:lnSpc>
                <a:spcPct val="150000"/>
              </a:lnSpc>
            </a:pPr>
            <a:r>
              <a:rPr lang="en-US" sz="2800" dirty="0">
                <a:latin typeface="Calibri" panose="020F0502020204030204" pitchFamily="34" charset="0"/>
                <a:cs typeface="Calibri" panose="020F0502020204030204" pitchFamily="34" charset="0"/>
              </a:rPr>
              <a:t>A. Development tools</a:t>
            </a:r>
          </a:p>
          <a:p>
            <a:pPr>
              <a:lnSpc>
                <a:spcPct val="150000"/>
              </a:lnSpc>
            </a:pPr>
            <a:r>
              <a:rPr lang="en-US" sz="2800" dirty="0">
                <a:latin typeface="Calibri" panose="020F0502020204030204" pitchFamily="34" charset="0"/>
                <a:cs typeface="Calibri" panose="020F0502020204030204" pitchFamily="34" charset="0"/>
              </a:rPr>
              <a:t>B. Compiler</a:t>
            </a:r>
          </a:p>
          <a:p>
            <a:pPr>
              <a:lnSpc>
                <a:spcPct val="150000"/>
              </a:lnSpc>
            </a:pPr>
            <a:r>
              <a:rPr lang="en-US" sz="2800" dirty="0">
                <a:latin typeface="Calibri" panose="020F0502020204030204" pitchFamily="34" charset="0"/>
                <a:cs typeface="Calibri" panose="020F0502020204030204" pitchFamily="34" charset="0"/>
              </a:rPr>
              <a:t>C. Libraries and JVM</a:t>
            </a:r>
          </a:p>
          <a:p>
            <a:pPr>
              <a:lnSpc>
                <a:spcPct val="150000"/>
              </a:lnSpc>
            </a:pPr>
            <a:r>
              <a:rPr lang="en-US" sz="2800" dirty="0">
                <a:latin typeface="Calibri" panose="020F0502020204030204" pitchFamily="34" charset="0"/>
                <a:cs typeface="Calibri" panose="020F0502020204030204" pitchFamily="34" charset="0"/>
              </a:rPr>
              <a:t>D. Debugger</a:t>
            </a:r>
          </a:p>
        </p:txBody>
      </p:sp>
      <p:sp>
        <p:nvSpPr>
          <p:cNvPr id="3" name="Rectangle: Rounded Corners 2">
            <a:extLst>
              <a:ext uri="{FF2B5EF4-FFF2-40B4-BE49-F238E27FC236}">
                <a16:creationId xmlns:a16="http://schemas.microsoft.com/office/drawing/2014/main" id="{F122637A-06AD-6DF1-1E71-4125A46F89CA}"/>
              </a:ext>
            </a:extLst>
          </p:cNvPr>
          <p:cNvSpPr/>
          <p:nvPr/>
        </p:nvSpPr>
        <p:spPr>
          <a:xfrm>
            <a:off x="0" y="3782761"/>
            <a:ext cx="4666593" cy="696419"/>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44367313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94</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0" y="1416769"/>
            <a:ext cx="91440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Click on "Create a new Java project":</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will open a new window where you can set up your project.</a:t>
            </a:r>
          </a:p>
        </p:txBody>
      </p:sp>
      <p:pic>
        <p:nvPicPr>
          <p:cNvPr id="8" name="Picture 7">
            <a:extLst>
              <a:ext uri="{FF2B5EF4-FFF2-40B4-BE49-F238E27FC236}">
                <a16:creationId xmlns:a16="http://schemas.microsoft.com/office/drawing/2014/main" id="{4AAE4D91-CE87-FC9C-9125-9640E7D13901}"/>
              </a:ext>
            </a:extLst>
          </p:cNvPr>
          <p:cNvPicPr>
            <a:picLocks noChangeAspect="1"/>
          </p:cNvPicPr>
          <p:nvPr/>
        </p:nvPicPr>
        <p:blipFill rotWithShape="1">
          <a:blip r:embed="rId2"/>
          <a:srcRect l="-1" r="-1264" b="7916"/>
          <a:stretch/>
        </p:blipFill>
        <p:spPr>
          <a:xfrm>
            <a:off x="204951" y="2390441"/>
            <a:ext cx="8734097" cy="4467559"/>
          </a:xfrm>
          <a:prstGeom prst="rect">
            <a:avLst/>
          </a:prstGeom>
        </p:spPr>
      </p:pic>
    </p:spTree>
    <p:extLst>
      <p:ext uri="{BB962C8B-B14F-4D97-AF65-F5344CB8AC3E}">
        <p14:creationId xmlns:p14="http://schemas.microsoft.com/office/powerpoint/2010/main" val="1385216718"/>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DC77D43-DA27-FB7B-C20A-06DF30B6F6D5}"/>
              </a:ext>
            </a:extLst>
          </p:cNvPr>
          <p:cNvPicPr>
            <a:picLocks noChangeAspect="1"/>
          </p:cNvPicPr>
          <p:nvPr/>
        </p:nvPicPr>
        <p:blipFill rotWithShape="1">
          <a:blip r:embed="rId2"/>
          <a:srcRect l="22874" t="90" r="22874" b="7917"/>
          <a:stretch/>
        </p:blipFill>
        <p:spPr>
          <a:xfrm>
            <a:off x="4120054" y="2066083"/>
            <a:ext cx="5023946" cy="4791918"/>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95</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0" y="1264385"/>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Set up the new project:</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Enter a project name (e.g.,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UserInputOutputProject</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7683062" y="6633580"/>
            <a:ext cx="73572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4183114" y="2764223"/>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5368535"/>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006090E-3FC1-5EFA-01F1-4DE5944DD340}"/>
              </a:ext>
            </a:extLst>
          </p:cNvPr>
          <p:cNvPicPr>
            <a:picLocks noChangeAspect="1"/>
          </p:cNvPicPr>
          <p:nvPr/>
        </p:nvPicPr>
        <p:blipFill rotWithShape="1">
          <a:blip r:embed="rId2"/>
          <a:srcRect l="26322" t="1316" r="25862" b="29003"/>
          <a:stretch/>
        </p:blipFill>
        <p:spPr>
          <a:xfrm>
            <a:off x="3352972" y="2102069"/>
            <a:ext cx="5791028" cy="4746973"/>
          </a:xfrm>
          <a:prstGeom prst="rect">
            <a:avLst/>
          </a:prstGeom>
        </p:spPr>
      </p:pic>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96</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0" y="1264385"/>
            <a:ext cx="9144000"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Set up the new project:</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Enter a project name (e.g.,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UserInputOutputProject</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Click Finish.</a:t>
            </a:r>
          </a:p>
        </p:txBody>
      </p:sp>
      <p:sp>
        <p:nvSpPr>
          <p:cNvPr id="10" name="Rectangle: Rounded Corners 9">
            <a:extLst>
              <a:ext uri="{FF2B5EF4-FFF2-40B4-BE49-F238E27FC236}">
                <a16:creationId xmlns:a16="http://schemas.microsoft.com/office/drawing/2014/main" id="{AE3A15FC-DCBA-C07D-23F0-4B39D1256108}"/>
              </a:ext>
            </a:extLst>
          </p:cNvPr>
          <p:cNvSpPr/>
          <p:nvPr/>
        </p:nvSpPr>
        <p:spPr>
          <a:xfrm>
            <a:off x="7231117" y="6419671"/>
            <a:ext cx="956614"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E258E418-22E0-CBCA-CF14-D6388C3955E9}"/>
              </a:ext>
            </a:extLst>
          </p:cNvPr>
          <p:cNvSpPr/>
          <p:nvPr/>
        </p:nvSpPr>
        <p:spPr>
          <a:xfrm>
            <a:off x="3352972" y="2992032"/>
            <a:ext cx="4834759" cy="21546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95202643"/>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97</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21021" y="1086883"/>
            <a:ext cx="6421821"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Create a new Java class:</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File &gt;&gt; Open Projects from File Systems &gt;&gt; Directory &gt;&gt; Choose the Direct where the Project is </a:t>
            </a:r>
            <a:r>
              <a:rPr lang="en-US" altLang="en-US" sz="2500" dirty="0">
                <a:latin typeface="Calibri" panose="020F0502020204030204" pitchFamily="34" charset="0"/>
                <a:cs typeface="Calibri" panose="020F0502020204030204" pitchFamily="34" charset="0"/>
              </a:rPr>
              <a:t>Saved ‘e.g. C:\Users\gaming 15\eclipse-workspace\</a:t>
            </a:r>
            <a:r>
              <a:rPr lang="en-US" altLang="en-US" sz="2500" dirty="0" err="1">
                <a:latin typeface="Calibri" panose="020F0502020204030204" pitchFamily="34" charset="0"/>
                <a:cs typeface="Calibri" panose="020F0502020204030204" pitchFamily="34" charset="0"/>
              </a:rPr>
              <a:t>UserInputOutputProject</a:t>
            </a:r>
            <a:r>
              <a:rPr lang="en-US" altLang="en-US" sz="2500" dirty="0">
                <a:latin typeface="Calibri" panose="020F0502020204030204" pitchFamily="34" charset="0"/>
                <a:cs typeface="Calibri" panose="020F0502020204030204" pitchFamily="34" charset="0"/>
              </a:rPr>
              <a:t>\</a:t>
            </a:r>
            <a:r>
              <a:rPr lang="en-US" altLang="en-US" sz="2500" dirty="0" err="1">
                <a:latin typeface="Calibri" panose="020F0502020204030204" pitchFamily="34" charset="0"/>
                <a:cs typeface="Calibri" panose="020F0502020204030204" pitchFamily="34" charset="0"/>
              </a:rPr>
              <a:t>src</a:t>
            </a:r>
            <a:r>
              <a:rPr lang="en-US" altLang="en-US" sz="2500" dirty="0">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Click on Select </a:t>
            </a:r>
            <a:r>
              <a:rPr lang="en-US" altLang="en-US" sz="2500" dirty="0">
                <a:latin typeface="Calibri" panose="020F0502020204030204" pitchFamily="34" charset="0"/>
                <a:cs typeface="Calibri" panose="020F0502020204030204" pitchFamily="34" charset="0"/>
              </a:rPr>
              <a:t>Folder</a:t>
            </a:r>
          </a:p>
          <a:p>
            <a:pPr marL="342900" marR="0" lvl="0" indent="-342900" algn="l" defTabSz="91440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Select New &gt; Class.</a:t>
            </a:r>
          </a:p>
        </p:txBody>
      </p:sp>
      <p:pic>
        <p:nvPicPr>
          <p:cNvPr id="6" name="Picture 5">
            <a:extLst>
              <a:ext uri="{FF2B5EF4-FFF2-40B4-BE49-F238E27FC236}">
                <a16:creationId xmlns:a16="http://schemas.microsoft.com/office/drawing/2014/main" id="{810388A2-F998-8298-DEF8-5B0D4377C06A}"/>
              </a:ext>
            </a:extLst>
          </p:cNvPr>
          <p:cNvPicPr>
            <a:picLocks noChangeAspect="1"/>
          </p:cNvPicPr>
          <p:nvPr/>
        </p:nvPicPr>
        <p:blipFill rotWithShape="1">
          <a:blip r:embed="rId2"/>
          <a:srcRect r="86207" b="46781"/>
          <a:stretch/>
        </p:blipFill>
        <p:spPr>
          <a:xfrm>
            <a:off x="6484883" y="1086883"/>
            <a:ext cx="2659117" cy="5771117"/>
          </a:xfrm>
          <a:prstGeom prst="rect">
            <a:avLst/>
          </a:prstGeom>
        </p:spPr>
      </p:pic>
      <p:sp>
        <p:nvSpPr>
          <p:cNvPr id="7" name="Rectangle: Rounded Corners 6">
            <a:extLst>
              <a:ext uri="{FF2B5EF4-FFF2-40B4-BE49-F238E27FC236}">
                <a16:creationId xmlns:a16="http://schemas.microsoft.com/office/drawing/2014/main" id="{40C0FC55-9019-8FFD-D396-50FD33A382BA}"/>
              </a:ext>
            </a:extLst>
          </p:cNvPr>
          <p:cNvSpPr/>
          <p:nvPr/>
        </p:nvSpPr>
        <p:spPr>
          <a:xfrm>
            <a:off x="6611007" y="3142592"/>
            <a:ext cx="2448910"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D2C8C3E3-4F51-91C7-432E-F956F74991C4}"/>
              </a:ext>
            </a:extLst>
          </p:cNvPr>
          <p:cNvSpPr/>
          <p:nvPr/>
        </p:nvSpPr>
        <p:spPr>
          <a:xfrm>
            <a:off x="6526925" y="1677102"/>
            <a:ext cx="441433" cy="22071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13870627"/>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98</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21021" y="1264385"/>
            <a:ext cx="916502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Enter a class name (e.g.,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UserInputOutput</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Ensure the public static void main(String[] </a:t>
            </a:r>
            <a:r>
              <a:rPr kumimoji="0" lang="en-US" altLang="en-US" sz="25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option is checked.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Click Finish.</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500" dirty="0">
                <a:latin typeface="Calibri" panose="020F0502020204030204" pitchFamily="34" charset="0"/>
                <a:cs typeface="Calibri" panose="020F0502020204030204" pitchFamily="34" charset="0"/>
              </a:rPr>
              <a:t>Click on Hide (Front Page)</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D9E0DB94-28BF-9CFC-7ADC-C36CEBBEF2CA}"/>
              </a:ext>
            </a:extLst>
          </p:cNvPr>
          <p:cNvPicPr>
            <a:picLocks noChangeAspect="1"/>
          </p:cNvPicPr>
          <p:nvPr/>
        </p:nvPicPr>
        <p:blipFill rotWithShape="1">
          <a:blip r:embed="rId2"/>
          <a:srcRect l="30000" r="30115" b="28595"/>
          <a:stretch/>
        </p:blipFill>
        <p:spPr>
          <a:xfrm>
            <a:off x="4424855" y="2105707"/>
            <a:ext cx="4719145" cy="4752293"/>
          </a:xfrm>
          <a:prstGeom prst="rect">
            <a:avLst/>
          </a:prstGeom>
        </p:spPr>
      </p:pic>
    </p:spTree>
    <p:extLst>
      <p:ext uri="{BB962C8B-B14F-4D97-AF65-F5344CB8AC3E}">
        <p14:creationId xmlns:p14="http://schemas.microsoft.com/office/powerpoint/2010/main" val="3632291706"/>
      </p:ext>
    </p:extLst>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1E88-6AD8-AED5-0FE5-B4144D5F9D89}"/>
              </a:ext>
            </a:extLst>
          </p:cNvPr>
          <p:cNvSpPr>
            <a:spLocks noGrp="1"/>
          </p:cNvSpPr>
          <p:nvPr>
            <p:ph type="title"/>
          </p:nvPr>
        </p:nvSpPr>
        <p:spPr>
          <a:xfrm>
            <a:off x="0" y="0"/>
            <a:ext cx="7598979" cy="1264385"/>
          </a:xfrm>
        </p:spPr>
        <p:txBody>
          <a:bodyPr>
            <a:normAutofit fontScale="90000"/>
          </a:bodyPr>
          <a:lstStyle/>
          <a:p>
            <a:r>
              <a:rPr lang="en-US" dirty="0"/>
              <a:t>Simple User Input and Output Analysis in Java</a:t>
            </a:r>
            <a:endParaRPr lang="en-AU" dirty="0"/>
          </a:p>
        </p:txBody>
      </p:sp>
      <p:sp>
        <p:nvSpPr>
          <p:cNvPr id="4" name="Slide Number Placeholder 3">
            <a:extLst>
              <a:ext uri="{FF2B5EF4-FFF2-40B4-BE49-F238E27FC236}">
                <a16:creationId xmlns:a16="http://schemas.microsoft.com/office/drawing/2014/main" id="{BBCB9E20-41C6-6814-BA03-6B96A6B72992}"/>
              </a:ext>
            </a:extLst>
          </p:cNvPr>
          <p:cNvSpPr>
            <a:spLocks noGrp="1"/>
          </p:cNvSpPr>
          <p:nvPr>
            <p:ph type="sldNum" sz="quarter" idx="11"/>
          </p:nvPr>
        </p:nvSpPr>
        <p:spPr/>
        <p:txBody>
          <a:bodyPr/>
          <a:lstStyle/>
          <a:p>
            <a:pPr>
              <a:defRPr/>
            </a:pPr>
            <a:fld id="{7B829505-C404-A846-9CAA-62B13CEE92C3}" type="slidenum">
              <a:rPr lang="en-US" altLang="en-US" smtClean="0"/>
              <a:pPr>
                <a:defRPr/>
              </a:pPr>
              <a:t>99</a:t>
            </a:fld>
            <a:endParaRPr lang="en-US" altLang="en-US"/>
          </a:p>
        </p:txBody>
      </p:sp>
      <p:sp>
        <p:nvSpPr>
          <p:cNvPr id="5" name="Rectangle 1">
            <a:extLst>
              <a:ext uri="{FF2B5EF4-FFF2-40B4-BE49-F238E27FC236}">
                <a16:creationId xmlns:a16="http://schemas.microsoft.com/office/drawing/2014/main" id="{8C07CDF0-2119-791A-D88F-5D7D3FB3683D}"/>
              </a:ext>
            </a:extLst>
          </p:cNvPr>
          <p:cNvSpPr>
            <a:spLocks noChangeArrowheads="1"/>
          </p:cNvSpPr>
          <p:nvPr/>
        </p:nvSpPr>
        <p:spPr bwMode="auto">
          <a:xfrm>
            <a:off x="0" y="1264385"/>
            <a:ext cx="9165021"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500" b="1" dirty="0">
                <a:latin typeface="Calibri" panose="020F0502020204030204" pitchFamily="34" charset="0"/>
                <a:cs typeface="Calibri" panose="020F0502020204030204" pitchFamily="34" charset="0"/>
              </a:rPr>
              <a:t>4. Write your Java code:</a:t>
            </a:r>
            <a:endParaRPr lang="en-US" sz="25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500" dirty="0">
                <a:latin typeface="Calibri" panose="020F0502020204030204" pitchFamily="34" charset="0"/>
                <a:cs typeface="Calibri" panose="020F0502020204030204" pitchFamily="34" charset="0"/>
              </a:rPr>
              <a:t>Copy and paste the code into the newly created class:</a:t>
            </a:r>
          </a:p>
        </p:txBody>
      </p:sp>
      <p:pic>
        <p:nvPicPr>
          <p:cNvPr id="6" name="Picture 5">
            <a:extLst>
              <a:ext uri="{FF2B5EF4-FFF2-40B4-BE49-F238E27FC236}">
                <a16:creationId xmlns:a16="http://schemas.microsoft.com/office/drawing/2014/main" id="{21BC6A3E-C526-2D84-4F67-ADB6966EAABC}"/>
              </a:ext>
            </a:extLst>
          </p:cNvPr>
          <p:cNvPicPr>
            <a:picLocks noChangeAspect="1"/>
          </p:cNvPicPr>
          <p:nvPr/>
        </p:nvPicPr>
        <p:blipFill rotWithShape="1">
          <a:blip r:embed="rId2"/>
          <a:srcRect b="6845"/>
          <a:stretch/>
        </p:blipFill>
        <p:spPr>
          <a:xfrm>
            <a:off x="10510" y="2066553"/>
            <a:ext cx="9144000" cy="4791447"/>
          </a:xfrm>
          <a:prstGeom prst="rect">
            <a:avLst/>
          </a:prstGeom>
        </p:spPr>
      </p:pic>
    </p:spTree>
    <p:extLst>
      <p:ext uri="{BB962C8B-B14F-4D97-AF65-F5344CB8AC3E}">
        <p14:creationId xmlns:p14="http://schemas.microsoft.com/office/powerpoint/2010/main" val="400525018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Props1.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2.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2736</TotalTime>
  <Words>8543</Words>
  <Application>Microsoft Office PowerPoint</Application>
  <PresentationFormat>On-screen Show (4:3)</PresentationFormat>
  <Paragraphs>827</Paragraphs>
  <Slides>112</Slides>
  <Notes>15</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3</vt:i4>
      </vt:variant>
      <vt:variant>
        <vt:lpstr>Slide Titles</vt:lpstr>
      </vt:variant>
      <vt:variant>
        <vt:i4>112</vt:i4>
      </vt:variant>
    </vt:vector>
  </HeadingPairs>
  <TitlesOfParts>
    <vt:vector size="125" baseType="lpstr">
      <vt:lpstr>Arial</vt:lpstr>
      <vt:lpstr>Book Antiqua</vt:lpstr>
      <vt:lpstr>Calibri</vt:lpstr>
      <vt:lpstr>Consolas</vt:lpstr>
      <vt:lpstr>Courier</vt:lpstr>
      <vt:lpstr>Courier New</vt:lpstr>
      <vt:lpstr>Monotype Sorts</vt:lpstr>
      <vt:lpstr>Palatino</vt:lpstr>
      <vt:lpstr>Times New Roman</vt:lpstr>
      <vt:lpstr>ACU Presentation</vt:lpstr>
      <vt:lpstr>think-cell Slide</vt:lpstr>
      <vt:lpstr>Picture</vt:lpstr>
      <vt:lpstr>Microsoft Word Picture</vt:lpstr>
      <vt:lpstr>PowerPoint Presentation</vt:lpstr>
      <vt:lpstr>TODO Checklist – CANVAS walkthrough</vt:lpstr>
      <vt:lpstr>Student Academic Integrity Module (AIM)</vt:lpstr>
      <vt:lpstr>Acknowledgements</vt:lpstr>
      <vt:lpstr>Objectives</vt:lpstr>
      <vt:lpstr>Open-Ended Question</vt:lpstr>
      <vt:lpstr>Example</vt:lpstr>
      <vt:lpstr>Example</vt:lpstr>
      <vt:lpstr>Open-Ended Question</vt:lpstr>
      <vt:lpstr>Example</vt:lpstr>
      <vt:lpstr>What is a Computer?</vt:lpstr>
      <vt:lpstr>What is a Computer?</vt:lpstr>
      <vt:lpstr>What is a Computer?</vt:lpstr>
      <vt:lpstr>PowerPoint Presentation</vt:lpstr>
      <vt:lpstr>What is Computer Programs?</vt:lpstr>
      <vt:lpstr>Programming Languages</vt:lpstr>
      <vt:lpstr>Programming Languages</vt:lpstr>
      <vt:lpstr>Programming Languages</vt:lpstr>
      <vt:lpstr>Popular High-Level Languages</vt:lpstr>
      <vt:lpstr>Popular High-Level Languages</vt:lpstr>
      <vt:lpstr>Popular High-Level Languages</vt:lpstr>
      <vt:lpstr>Popular High-Level Languages</vt:lpstr>
      <vt:lpstr>Popular High-Level Languages</vt:lpstr>
      <vt:lpstr>Popular High-Level Languages</vt:lpstr>
      <vt:lpstr>Popular High-Level Languages</vt:lpstr>
      <vt:lpstr>Popular High-Level Languages</vt:lpstr>
      <vt:lpstr>Interpreting/Compiling Source Code</vt:lpstr>
      <vt:lpstr>Interpreting/Compiling Source Code</vt:lpstr>
      <vt:lpstr>Interpreting Source Code</vt:lpstr>
      <vt:lpstr>Interpreting Source Code</vt:lpstr>
      <vt:lpstr>Compiling Source Code</vt:lpstr>
      <vt:lpstr>Compiling Source Code</vt:lpstr>
      <vt:lpstr>Compiling Source Code</vt:lpstr>
      <vt:lpstr>Compiling Source Code</vt:lpstr>
      <vt:lpstr>Operating Systems</vt:lpstr>
      <vt:lpstr>Operating Systems</vt:lpstr>
      <vt:lpstr>Operating Systems</vt:lpstr>
      <vt:lpstr>Operating Systems</vt:lpstr>
      <vt:lpstr>Operating Systems</vt:lpstr>
      <vt:lpstr>Open-Ended Question</vt:lpstr>
      <vt:lpstr>Example</vt:lpstr>
      <vt:lpstr>Why Java?</vt:lpstr>
      <vt:lpstr>Java, Web, and Beyond</vt:lpstr>
      <vt:lpstr>Java’s History</vt:lpstr>
      <vt:lpstr>Java DK Versions</vt:lpstr>
      <vt:lpstr>JDK Editions</vt:lpstr>
      <vt:lpstr>Open-Ended Question</vt:lpstr>
      <vt:lpstr>Example</vt:lpstr>
      <vt:lpstr>A First Java Program</vt:lpstr>
      <vt:lpstr>PowerPoint Presentation</vt:lpstr>
      <vt:lpstr>Creating and Editing Using NotePad</vt:lpstr>
      <vt:lpstr>Open-Ended Question</vt:lpstr>
      <vt:lpstr>Example</vt:lpstr>
      <vt:lpstr>Java Installation</vt:lpstr>
      <vt:lpstr>Compiling and Running Java from the Command Window</vt:lpstr>
      <vt:lpstr>Creating, Compiling, and Running Programs</vt:lpstr>
      <vt:lpstr>Trace a Program Execution</vt:lpstr>
      <vt:lpstr>Trace a Program Execution</vt:lpstr>
      <vt:lpstr>Trace a Program Execution</vt:lpstr>
      <vt:lpstr>Two More Simple Examples</vt:lpstr>
      <vt:lpstr>Popular Java IDEs</vt:lpstr>
      <vt:lpstr>Compiling and Running Java from Eclipse</vt:lpstr>
      <vt:lpstr>Anatomy of a Java Program</vt:lpstr>
      <vt:lpstr>Class Name</vt:lpstr>
      <vt:lpstr>Main Method</vt:lpstr>
      <vt:lpstr>Statement</vt:lpstr>
      <vt:lpstr>Statement Terminator</vt:lpstr>
      <vt:lpstr>Reserved words</vt:lpstr>
      <vt:lpstr>Blocks</vt:lpstr>
      <vt:lpstr>Special Symbols</vt:lpstr>
      <vt:lpstr>{  … }</vt:lpstr>
      <vt:lpstr>(  …  )</vt:lpstr>
      <vt:lpstr>;</vt:lpstr>
      <vt:lpstr>// …</vt:lpstr>
      <vt:lpstr>" … "</vt:lpstr>
      <vt:lpstr>Programming Style and Documentation</vt:lpstr>
      <vt:lpstr>Appropriate Comments</vt:lpstr>
      <vt:lpstr>Naming Conventions</vt:lpstr>
      <vt:lpstr>Proper Indentation and Spacing</vt:lpstr>
      <vt:lpstr>Block Styles</vt:lpstr>
      <vt:lpstr>Programming Errors</vt:lpstr>
      <vt:lpstr>PowerPoint Presentation</vt:lpstr>
      <vt:lpstr>Syntax Errors</vt:lpstr>
      <vt:lpstr>Runtime Errors</vt:lpstr>
      <vt:lpstr>Logic Errors</vt:lpstr>
      <vt:lpstr>Assessment 1 (30%) Labs</vt:lpstr>
      <vt:lpstr>Assessment 1 (30%) Labs</vt:lpstr>
      <vt:lpstr>PowerPoint Presentation</vt:lpstr>
      <vt:lpstr>Make-Up Session for Lab Week 2</vt:lpstr>
      <vt:lpstr>Interactive Multiple-Choice Questions </vt:lpstr>
      <vt:lpstr>Interactive Multiple-Choice Questions </vt:lpstr>
      <vt:lpstr>Interactive Multiple-Choice Questions </vt:lpstr>
      <vt:lpstr>Interactive Multiple-Choice Questions </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Simple User Input and Output Analysis in Java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656</cp:revision>
  <cp:lastPrinted>2017-08-03T04:07:41Z</cp:lastPrinted>
  <dcterms:created xsi:type="dcterms:W3CDTF">2017-05-11T09:33:32Z</dcterms:created>
  <dcterms:modified xsi:type="dcterms:W3CDTF">2024-08-06T09:46:03Z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